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57" r:id="rId2"/>
    <p:sldId id="293" r:id="rId3"/>
    <p:sldId id="294" r:id="rId4"/>
    <p:sldId id="295" r:id="rId5"/>
    <p:sldId id="258" r:id="rId6"/>
    <p:sldId id="264" r:id="rId7"/>
    <p:sldId id="274" r:id="rId8"/>
    <p:sldId id="308" r:id="rId9"/>
    <p:sldId id="304" r:id="rId10"/>
    <p:sldId id="277" r:id="rId11"/>
    <p:sldId id="279" r:id="rId12"/>
    <p:sldId id="275" r:id="rId13"/>
    <p:sldId id="281" r:id="rId14"/>
    <p:sldId id="278" r:id="rId15"/>
    <p:sldId id="280" r:id="rId16"/>
    <p:sldId id="282" r:id="rId17"/>
    <p:sldId id="283" r:id="rId18"/>
    <p:sldId id="285" r:id="rId19"/>
    <p:sldId id="288" r:id="rId20"/>
    <p:sldId id="284" r:id="rId21"/>
    <p:sldId id="287" r:id="rId22"/>
    <p:sldId id="286" r:id="rId23"/>
    <p:sldId id="289" r:id="rId24"/>
    <p:sldId id="291" r:id="rId25"/>
    <p:sldId id="292" r:id="rId26"/>
    <p:sldId id="296" r:id="rId27"/>
    <p:sldId id="290" r:id="rId28"/>
    <p:sldId id="298" r:id="rId29"/>
    <p:sldId id="300" r:id="rId30"/>
    <p:sldId id="297" r:id="rId31"/>
    <p:sldId id="301" r:id="rId32"/>
    <p:sldId id="302" r:id="rId33"/>
    <p:sldId id="307" r:id="rId34"/>
    <p:sldId id="305" r:id="rId35"/>
    <p:sldId id="269" r:id="rId36"/>
    <p:sldId id="270" r:id="rId37"/>
    <p:sldId id="272" r:id="rId38"/>
    <p:sldId id="273" r:id="rId39"/>
    <p:sldId id="262" r:id="rId40"/>
    <p:sldId id="26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08" userDrawn="1">
          <p15:clr>
            <a:srgbClr val="A4A3A4"/>
          </p15:clr>
        </p15:guide>
        <p15:guide id="3" orient="horz" pos="3792" userDrawn="1">
          <p15:clr>
            <a:srgbClr val="A4A3A4"/>
          </p15:clr>
        </p15:guide>
        <p15:guide id="4" orient="horz" pos="1152" userDrawn="1">
          <p15:clr>
            <a:srgbClr val="A4A3A4"/>
          </p15:clr>
        </p15:guide>
        <p15:guide id="5" orient="horz" pos="3360" userDrawn="1">
          <p15:clr>
            <a:srgbClr val="A4A3A4"/>
          </p15:clr>
        </p15:guide>
        <p15:guide id="6" orient="horz" pos="3072" userDrawn="1">
          <p15:clr>
            <a:srgbClr val="A4A3A4"/>
          </p15:clr>
        </p15:guide>
        <p15:guide id="7" orient="horz" pos="864" userDrawn="1">
          <p15:clr>
            <a:srgbClr val="A4A3A4"/>
          </p15:clr>
        </p15:guide>
        <p15:guide id="8" orient="horz" pos="528" userDrawn="1">
          <p15:clr>
            <a:srgbClr val="A4A3A4"/>
          </p15:clr>
        </p15:guide>
        <p15:guide id="9" orient="horz" pos="2784" userDrawn="1">
          <p15:clr>
            <a:srgbClr val="A4A3A4"/>
          </p15:clr>
        </p15:guide>
        <p15:guide id="10" pos="3840" userDrawn="1">
          <p15:clr>
            <a:srgbClr val="A4A3A4"/>
          </p15:clr>
        </p15:guide>
        <p15:guide id="11" pos="959" userDrawn="1">
          <p15:clr>
            <a:srgbClr val="A4A3A4"/>
          </p15:clr>
        </p15:guide>
        <p15:guide id="12" pos="7009" userDrawn="1">
          <p15:clr>
            <a:srgbClr val="A4A3A4"/>
          </p15:clr>
        </p15:guide>
        <p15:guide id="13" pos="6721" userDrawn="1">
          <p15:clr>
            <a:srgbClr val="A4A3A4"/>
          </p15:clr>
        </p15:guide>
        <p15:guide id="14" pos="6145" userDrawn="1">
          <p15:clr>
            <a:srgbClr val="A4A3A4"/>
          </p15:clr>
        </p15:guide>
        <p15:guide id="15" pos="3984" userDrawn="1">
          <p15:clr>
            <a:srgbClr val="A4A3A4"/>
          </p15:clr>
        </p15:guide>
        <p15:guide id="16" pos="527" userDrawn="1">
          <p15:clr>
            <a:srgbClr val="A4A3A4"/>
          </p15:clr>
        </p15:guide>
        <p15:guide id="17" pos="715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75F4DB-8A01-4E0D-B040-A7D2D63120FE}" v="136" dt="2020-07-09T19:08:44.441"/>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0" d="100"/>
          <a:sy n="110" d="100"/>
        </p:scale>
        <p:origin x="492" y="108"/>
      </p:cViewPr>
      <p:guideLst>
        <p:guide orient="horz" pos="2160"/>
        <p:guide orient="horz" pos="1008"/>
        <p:guide orient="horz" pos="3792"/>
        <p:guide orient="horz" pos="1152"/>
        <p:guide orient="horz" pos="3360"/>
        <p:guide orient="horz" pos="3072"/>
        <p:guide orient="horz" pos="864"/>
        <p:guide orient="horz" pos="528"/>
        <p:guide orient="horz" pos="2784"/>
        <p:guide pos="3840"/>
        <p:guide pos="959"/>
        <p:guide pos="7009"/>
        <p:guide pos="6721"/>
        <p:guide pos="6145"/>
        <p:guide pos="3984"/>
        <p:guide pos="527"/>
        <p:guide pos="7153"/>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Bagley" userId="399d7afeee93239e" providerId="LiveId" clId="{B075F4DB-8A01-4E0D-B040-A7D2D63120FE}"/>
    <pc:docChg chg="undo custSel addSld delSld modSld sldOrd modMainMaster modNotesMaster">
      <pc:chgData name="Kevin Bagley" userId="399d7afeee93239e" providerId="LiveId" clId="{B075F4DB-8A01-4E0D-B040-A7D2D63120FE}" dt="2020-07-09T19:13:49.295" v="2600" actId="113"/>
      <pc:docMkLst>
        <pc:docMk/>
      </pc:docMkLst>
      <pc:sldChg chg="modSp mod modNotes">
        <pc:chgData name="Kevin Bagley" userId="399d7afeee93239e" providerId="LiveId" clId="{B075F4DB-8A01-4E0D-B040-A7D2D63120FE}" dt="2020-07-09T17:12:01.800" v="1852"/>
        <pc:sldMkLst>
          <pc:docMk/>
          <pc:sldMk cId="456561043" sldId="257"/>
        </pc:sldMkLst>
        <pc:spChg chg="mod">
          <ac:chgData name="Kevin Bagley" userId="399d7afeee93239e" providerId="LiveId" clId="{B075F4DB-8A01-4E0D-B040-A7D2D63120FE}" dt="2020-07-09T17:12:01.800" v="1852"/>
          <ac:spMkLst>
            <pc:docMk/>
            <pc:sldMk cId="456561043" sldId="257"/>
            <ac:spMk id="2" creationId="{00000000-0000-0000-0000-000000000000}"/>
          </ac:spMkLst>
        </pc:spChg>
        <pc:spChg chg="mod">
          <ac:chgData name="Kevin Bagley" userId="399d7afeee93239e" providerId="LiveId" clId="{B075F4DB-8A01-4E0D-B040-A7D2D63120FE}" dt="2020-07-09T17:12:01.800" v="1852"/>
          <ac:spMkLst>
            <pc:docMk/>
            <pc:sldMk cId="456561043" sldId="257"/>
            <ac:spMk id="3" creationId="{00000000-0000-0000-0000-000000000000}"/>
          </ac:spMkLst>
        </pc:spChg>
      </pc:sldChg>
      <pc:sldChg chg="modSp mod modNotes">
        <pc:chgData name="Kevin Bagley" userId="399d7afeee93239e" providerId="LiveId" clId="{B075F4DB-8A01-4E0D-B040-A7D2D63120FE}" dt="2020-07-09T17:12:01.800" v="1852"/>
        <pc:sldMkLst>
          <pc:docMk/>
          <pc:sldMk cId="2873117324" sldId="258"/>
        </pc:sldMkLst>
        <pc:spChg chg="mod">
          <ac:chgData name="Kevin Bagley" userId="399d7afeee93239e" providerId="LiveId" clId="{B075F4DB-8A01-4E0D-B040-A7D2D63120FE}" dt="2020-07-09T17:12:01.800" v="1852"/>
          <ac:spMkLst>
            <pc:docMk/>
            <pc:sldMk cId="2873117324" sldId="258"/>
            <ac:spMk id="2" creationId="{00000000-0000-0000-0000-000000000000}"/>
          </ac:spMkLst>
        </pc:spChg>
      </pc:sldChg>
      <pc:sldChg chg="del">
        <pc:chgData name="Kevin Bagley" userId="399d7afeee93239e" providerId="LiveId" clId="{B075F4DB-8A01-4E0D-B040-A7D2D63120FE}" dt="2020-07-08T20:20:09.454" v="564" actId="2696"/>
        <pc:sldMkLst>
          <pc:docMk/>
          <pc:sldMk cId="3689592236" sldId="259"/>
        </pc:sldMkLst>
      </pc:sldChg>
      <pc:sldChg chg="modNotes">
        <pc:chgData name="Kevin Bagley" userId="399d7afeee93239e" providerId="LiveId" clId="{B075F4DB-8A01-4E0D-B040-A7D2D63120FE}" dt="2020-07-09T17:12:01.800" v="1852"/>
        <pc:sldMkLst>
          <pc:docMk/>
          <pc:sldMk cId="4046713945" sldId="262"/>
        </pc:sldMkLst>
      </pc:sldChg>
      <pc:sldChg chg="modNotes">
        <pc:chgData name="Kevin Bagley" userId="399d7afeee93239e" providerId="LiveId" clId="{B075F4DB-8A01-4E0D-B040-A7D2D63120FE}" dt="2020-07-09T17:12:01.800" v="1852"/>
        <pc:sldMkLst>
          <pc:docMk/>
          <pc:sldMk cId="2377618160" sldId="263"/>
        </pc:sldMkLst>
      </pc:sldChg>
      <pc:sldChg chg="modSp mod modNotes">
        <pc:chgData name="Kevin Bagley" userId="399d7afeee93239e" providerId="LiveId" clId="{B075F4DB-8A01-4E0D-B040-A7D2D63120FE}" dt="2020-07-09T17:12:43.644" v="1859" actId="20577"/>
        <pc:sldMkLst>
          <pc:docMk/>
          <pc:sldMk cId="2670086793" sldId="264"/>
        </pc:sldMkLst>
        <pc:spChg chg="mod">
          <ac:chgData name="Kevin Bagley" userId="399d7afeee93239e" providerId="LiveId" clId="{B075F4DB-8A01-4E0D-B040-A7D2D63120FE}" dt="2020-07-09T17:12:01.800" v="1852"/>
          <ac:spMkLst>
            <pc:docMk/>
            <pc:sldMk cId="2670086793" sldId="264"/>
            <ac:spMk id="2" creationId="{00000000-0000-0000-0000-000000000000}"/>
          </ac:spMkLst>
        </pc:spChg>
        <pc:spChg chg="mod">
          <ac:chgData name="Kevin Bagley" userId="399d7afeee93239e" providerId="LiveId" clId="{B075F4DB-8A01-4E0D-B040-A7D2D63120FE}" dt="2020-07-09T17:12:43.644" v="1859" actId="20577"/>
          <ac:spMkLst>
            <pc:docMk/>
            <pc:sldMk cId="2670086793" sldId="264"/>
            <ac:spMk id="3" creationId="{7318C3D8-8BB7-4DB2-922C-7F230CC646AD}"/>
          </ac:spMkLst>
        </pc:spChg>
      </pc:sldChg>
      <pc:sldChg chg="modNotes">
        <pc:chgData name="Kevin Bagley" userId="399d7afeee93239e" providerId="LiveId" clId="{B075F4DB-8A01-4E0D-B040-A7D2D63120FE}" dt="2020-07-09T17:12:01.800" v="1852"/>
        <pc:sldMkLst>
          <pc:docMk/>
          <pc:sldMk cId="4124289749" sldId="269"/>
        </pc:sldMkLst>
      </pc:sldChg>
      <pc:sldChg chg="modSp modNotes">
        <pc:chgData name="Kevin Bagley" userId="399d7afeee93239e" providerId="LiveId" clId="{B075F4DB-8A01-4E0D-B040-A7D2D63120FE}" dt="2020-07-09T17:12:01.800" v="1852"/>
        <pc:sldMkLst>
          <pc:docMk/>
          <pc:sldMk cId="114171940" sldId="270"/>
        </pc:sldMkLst>
        <pc:graphicFrameChg chg="mod">
          <ac:chgData name="Kevin Bagley" userId="399d7afeee93239e" providerId="LiveId" clId="{B075F4DB-8A01-4E0D-B040-A7D2D63120FE}" dt="2020-07-09T17:12:01.800" v="1852"/>
          <ac:graphicFrameMkLst>
            <pc:docMk/>
            <pc:sldMk cId="114171940" sldId="270"/>
            <ac:graphicFrameMk id="9" creationId="{00000000-0000-0000-0000-000000000000}"/>
          </ac:graphicFrameMkLst>
        </pc:graphicFrameChg>
      </pc:sldChg>
      <pc:sldChg chg="modNotes">
        <pc:chgData name="Kevin Bagley" userId="399d7afeee93239e" providerId="LiveId" clId="{B075F4DB-8A01-4E0D-B040-A7D2D63120FE}" dt="2020-07-09T17:12:01.800" v="1852"/>
        <pc:sldMkLst>
          <pc:docMk/>
          <pc:sldMk cId="3316169391" sldId="272"/>
        </pc:sldMkLst>
      </pc:sldChg>
      <pc:sldChg chg="modSp mod">
        <pc:chgData name="Kevin Bagley" userId="399d7afeee93239e" providerId="LiveId" clId="{B075F4DB-8A01-4E0D-B040-A7D2D63120FE}" dt="2020-07-09T18:19:04.077" v="2064" actId="14100"/>
        <pc:sldMkLst>
          <pc:docMk/>
          <pc:sldMk cId="965303549" sldId="274"/>
        </pc:sldMkLst>
        <pc:spChg chg="mod">
          <ac:chgData name="Kevin Bagley" userId="399d7afeee93239e" providerId="LiveId" clId="{B075F4DB-8A01-4E0D-B040-A7D2D63120FE}" dt="2020-07-09T18:06:04.020" v="1897" actId="20577"/>
          <ac:spMkLst>
            <pc:docMk/>
            <pc:sldMk cId="965303549" sldId="274"/>
            <ac:spMk id="2" creationId="{00000000-0000-0000-0000-000000000000}"/>
          </ac:spMkLst>
        </pc:spChg>
        <pc:spChg chg="mod">
          <ac:chgData name="Kevin Bagley" userId="399d7afeee93239e" providerId="LiveId" clId="{B075F4DB-8A01-4E0D-B040-A7D2D63120FE}" dt="2020-07-09T18:19:04.077" v="2064" actId="14100"/>
          <ac:spMkLst>
            <pc:docMk/>
            <pc:sldMk cId="965303549" sldId="274"/>
            <ac:spMk id="3" creationId="{00000000-0000-0000-0000-000000000000}"/>
          </ac:spMkLst>
        </pc:spChg>
        <pc:spChg chg="mod">
          <ac:chgData name="Kevin Bagley" userId="399d7afeee93239e" providerId="LiveId" clId="{B075F4DB-8A01-4E0D-B040-A7D2D63120FE}" dt="2020-07-09T17:12:01.800" v="1852"/>
          <ac:spMkLst>
            <pc:docMk/>
            <pc:sldMk cId="965303549" sldId="274"/>
            <ac:spMk id="4" creationId="{00000000-0000-0000-0000-000000000000}"/>
          </ac:spMkLst>
        </pc:spChg>
      </pc:sldChg>
      <pc:sldChg chg="modSp mod">
        <pc:chgData name="Kevin Bagley" userId="399d7afeee93239e" providerId="LiveId" clId="{B075F4DB-8A01-4E0D-B040-A7D2D63120FE}" dt="2020-07-09T18:43:27.779" v="2312" actId="14100"/>
        <pc:sldMkLst>
          <pc:docMk/>
          <pc:sldMk cId="1055408628" sldId="275"/>
        </pc:sldMkLst>
        <pc:spChg chg="mod">
          <ac:chgData name="Kevin Bagley" userId="399d7afeee93239e" providerId="LiveId" clId="{B075F4DB-8A01-4E0D-B040-A7D2D63120FE}" dt="2020-07-09T17:12:01.800" v="1852"/>
          <ac:spMkLst>
            <pc:docMk/>
            <pc:sldMk cId="1055408628" sldId="275"/>
            <ac:spMk id="2" creationId="{B4A63EAB-8356-4D06-B030-6F879C485D36}"/>
          </ac:spMkLst>
        </pc:spChg>
        <pc:spChg chg="mod">
          <ac:chgData name="Kevin Bagley" userId="399d7afeee93239e" providerId="LiveId" clId="{B075F4DB-8A01-4E0D-B040-A7D2D63120FE}" dt="2020-07-09T18:43:27.779" v="2312" actId="14100"/>
          <ac:spMkLst>
            <pc:docMk/>
            <pc:sldMk cId="1055408628" sldId="275"/>
            <ac:spMk id="4" creationId="{76A29E4D-C773-4224-A35F-9CD24E1CFF30}"/>
          </ac:spMkLst>
        </pc:spChg>
      </pc:sldChg>
      <pc:sldChg chg="modSp mod">
        <pc:chgData name="Kevin Bagley" userId="399d7afeee93239e" providerId="LiveId" clId="{B075F4DB-8A01-4E0D-B040-A7D2D63120FE}" dt="2020-07-09T18:42:27.958" v="2300" actId="27636"/>
        <pc:sldMkLst>
          <pc:docMk/>
          <pc:sldMk cId="1555682245" sldId="277"/>
        </pc:sldMkLst>
        <pc:spChg chg="mod">
          <ac:chgData name="Kevin Bagley" userId="399d7afeee93239e" providerId="LiveId" clId="{B075F4DB-8A01-4E0D-B040-A7D2D63120FE}" dt="2020-07-09T17:12:01.800" v="1852"/>
          <ac:spMkLst>
            <pc:docMk/>
            <pc:sldMk cId="1555682245" sldId="277"/>
            <ac:spMk id="2" creationId="{558F9566-FB23-47B7-B2E8-9D887834EA1D}"/>
          </ac:spMkLst>
        </pc:spChg>
        <pc:spChg chg="mod">
          <ac:chgData name="Kevin Bagley" userId="399d7afeee93239e" providerId="LiveId" clId="{B075F4DB-8A01-4E0D-B040-A7D2D63120FE}" dt="2020-07-09T18:42:27.958" v="2300" actId="27636"/>
          <ac:spMkLst>
            <pc:docMk/>
            <pc:sldMk cId="1555682245" sldId="277"/>
            <ac:spMk id="5" creationId="{759FAB81-E474-4BB9-8780-7DCEC80A9C39}"/>
          </ac:spMkLst>
        </pc:spChg>
      </pc:sldChg>
      <pc:sldChg chg="addSp delSp modSp mod ord">
        <pc:chgData name="Kevin Bagley" userId="399d7afeee93239e" providerId="LiveId" clId="{B075F4DB-8A01-4E0D-B040-A7D2D63120FE}" dt="2020-07-09T18:45:39.092" v="2346" actId="14100"/>
        <pc:sldMkLst>
          <pc:docMk/>
          <pc:sldMk cId="1347867907" sldId="278"/>
        </pc:sldMkLst>
        <pc:spChg chg="del">
          <ac:chgData name="Kevin Bagley" userId="399d7afeee93239e" providerId="LiveId" clId="{B075F4DB-8A01-4E0D-B040-A7D2D63120FE}" dt="2020-07-08T20:11:11.076" v="167" actId="21"/>
          <ac:spMkLst>
            <pc:docMk/>
            <pc:sldMk cId="1347867907" sldId="278"/>
            <ac:spMk id="2" creationId="{306A0D41-1D2A-4D3A-A0FE-0FF24E8F4DDE}"/>
          </ac:spMkLst>
        </pc:spChg>
        <pc:spChg chg="del">
          <ac:chgData name="Kevin Bagley" userId="399d7afeee93239e" providerId="LiveId" clId="{B075F4DB-8A01-4E0D-B040-A7D2D63120FE}" dt="2020-07-08T20:10:59.710" v="165" actId="21"/>
          <ac:spMkLst>
            <pc:docMk/>
            <pc:sldMk cId="1347867907" sldId="278"/>
            <ac:spMk id="3" creationId="{ACAF4BB7-001D-45B8-A1B3-1B08EF7C866A}"/>
          </ac:spMkLst>
        </pc:spChg>
        <pc:spChg chg="mod">
          <ac:chgData name="Kevin Bagley" userId="399d7afeee93239e" providerId="LiveId" clId="{B075F4DB-8A01-4E0D-B040-A7D2D63120FE}" dt="2020-07-09T18:45:39.092" v="2346" actId="14100"/>
          <ac:spMkLst>
            <pc:docMk/>
            <pc:sldMk cId="1347867907" sldId="278"/>
            <ac:spMk id="4" creationId="{A7E1835F-B2A2-4ED5-AB91-BA0F8592DB4D}"/>
          </ac:spMkLst>
        </pc:spChg>
        <pc:spChg chg="add mod">
          <ac:chgData name="Kevin Bagley" userId="399d7afeee93239e" providerId="LiveId" clId="{B075F4DB-8A01-4E0D-B040-A7D2D63120FE}" dt="2020-07-09T17:12:01.800" v="1852"/>
          <ac:spMkLst>
            <pc:docMk/>
            <pc:sldMk cId="1347867907" sldId="278"/>
            <ac:spMk id="5" creationId="{CB6F32DA-997E-42DF-94CF-D20035ACB085}"/>
          </ac:spMkLst>
        </pc:spChg>
      </pc:sldChg>
      <pc:sldChg chg="addSp delSp modSp mod">
        <pc:chgData name="Kevin Bagley" userId="399d7afeee93239e" providerId="LiveId" clId="{B075F4DB-8A01-4E0D-B040-A7D2D63120FE}" dt="2020-07-09T18:44:25.248" v="2326" actId="403"/>
        <pc:sldMkLst>
          <pc:docMk/>
          <pc:sldMk cId="772804694" sldId="279"/>
        </pc:sldMkLst>
        <pc:spChg chg="mod">
          <ac:chgData name="Kevin Bagley" userId="399d7afeee93239e" providerId="LiveId" clId="{B075F4DB-8A01-4E0D-B040-A7D2D63120FE}" dt="2020-07-09T17:12:01.800" v="1852"/>
          <ac:spMkLst>
            <pc:docMk/>
            <pc:sldMk cId="772804694" sldId="279"/>
            <ac:spMk id="2" creationId="{4C0A68A5-B932-4A61-9520-AF2AA65E1BE4}"/>
          </ac:spMkLst>
        </pc:spChg>
        <pc:spChg chg="del">
          <ac:chgData name="Kevin Bagley" userId="399d7afeee93239e" providerId="LiveId" clId="{B075F4DB-8A01-4E0D-B040-A7D2D63120FE}" dt="2020-07-08T20:01:05.242" v="44" actId="21"/>
          <ac:spMkLst>
            <pc:docMk/>
            <pc:sldMk cId="772804694" sldId="279"/>
            <ac:spMk id="4" creationId="{D91334A6-CCF0-4B7C-89BC-E533D2DCD82F}"/>
          </ac:spMkLst>
        </pc:spChg>
        <pc:spChg chg="add mod">
          <ac:chgData name="Kevin Bagley" userId="399d7afeee93239e" providerId="LiveId" clId="{B075F4DB-8A01-4E0D-B040-A7D2D63120FE}" dt="2020-07-09T18:44:25.248" v="2326" actId="403"/>
          <ac:spMkLst>
            <pc:docMk/>
            <pc:sldMk cId="772804694" sldId="279"/>
            <ac:spMk id="5" creationId="{897AFCC9-A773-4A06-BDCC-E9144624F074}"/>
          </ac:spMkLst>
        </pc:spChg>
      </pc:sldChg>
      <pc:sldChg chg="delSp modSp add mod ord">
        <pc:chgData name="Kevin Bagley" userId="399d7afeee93239e" providerId="LiveId" clId="{B075F4DB-8A01-4E0D-B040-A7D2D63120FE}" dt="2020-07-09T18:45:51.203" v="2347" actId="2711"/>
        <pc:sldMkLst>
          <pc:docMk/>
          <pc:sldMk cId="270633332" sldId="280"/>
        </pc:sldMkLst>
        <pc:spChg chg="mod">
          <ac:chgData name="Kevin Bagley" userId="399d7afeee93239e" providerId="LiveId" clId="{B075F4DB-8A01-4E0D-B040-A7D2D63120FE}" dt="2020-07-09T17:12:01.800" v="1852"/>
          <ac:spMkLst>
            <pc:docMk/>
            <pc:sldMk cId="270633332" sldId="280"/>
            <ac:spMk id="2" creationId="{4C0A68A5-B932-4A61-9520-AF2AA65E1BE4}"/>
          </ac:spMkLst>
        </pc:spChg>
        <pc:spChg chg="del">
          <ac:chgData name="Kevin Bagley" userId="399d7afeee93239e" providerId="LiveId" clId="{B075F4DB-8A01-4E0D-B040-A7D2D63120FE}" dt="2020-07-08T20:15:35.800" v="322" actId="21"/>
          <ac:spMkLst>
            <pc:docMk/>
            <pc:sldMk cId="270633332" sldId="280"/>
            <ac:spMk id="3" creationId="{527DB741-3BA8-4B0E-8A53-F633CFBD06CF}"/>
          </ac:spMkLst>
        </pc:spChg>
        <pc:spChg chg="mod">
          <ac:chgData name="Kevin Bagley" userId="399d7afeee93239e" providerId="LiveId" clId="{B075F4DB-8A01-4E0D-B040-A7D2D63120FE}" dt="2020-07-09T18:45:51.203" v="2347" actId="2711"/>
          <ac:spMkLst>
            <pc:docMk/>
            <pc:sldMk cId="270633332" sldId="280"/>
            <ac:spMk id="5" creationId="{897AFCC9-A773-4A06-BDCC-E9144624F074}"/>
          </ac:spMkLst>
        </pc:spChg>
      </pc:sldChg>
      <pc:sldChg chg="modSp add mod">
        <pc:chgData name="Kevin Bagley" userId="399d7afeee93239e" providerId="LiveId" clId="{B075F4DB-8A01-4E0D-B040-A7D2D63120FE}" dt="2020-07-09T18:45:09.764" v="2337" actId="404"/>
        <pc:sldMkLst>
          <pc:docMk/>
          <pc:sldMk cId="3695898022" sldId="281"/>
        </pc:sldMkLst>
        <pc:spChg chg="mod">
          <ac:chgData name="Kevin Bagley" userId="399d7afeee93239e" providerId="LiveId" clId="{B075F4DB-8A01-4E0D-B040-A7D2D63120FE}" dt="2020-07-09T18:45:09.764" v="2337" actId="404"/>
          <ac:spMkLst>
            <pc:docMk/>
            <pc:sldMk cId="3695898022" sldId="281"/>
            <ac:spMk id="4" creationId="{A7E1835F-B2A2-4ED5-AB91-BA0F8592DB4D}"/>
          </ac:spMkLst>
        </pc:spChg>
        <pc:spChg chg="mod">
          <ac:chgData name="Kevin Bagley" userId="399d7afeee93239e" providerId="LiveId" clId="{B075F4DB-8A01-4E0D-B040-A7D2D63120FE}" dt="2020-07-09T17:12:01.800" v="1852"/>
          <ac:spMkLst>
            <pc:docMk/>
            <pc:sldMk cId="3695898022" sldId="281"/>
            <ac:spMk id="5" creationId="{CB6F32DA-997E-42DF-94CF-D20035ACB085}"/>
          </ac:spMkLst>
        </pc:spChg>
      </pc:sldChg>
      <pc:sldChg chg="delSp modSp new mod ord">
        <pc:chgData name="Kevin Bagley" userId="399d7afeee93239e" providerId="LiveId" clId="{B075F4DB-8A01-4E0D-B040-A7D2D63120FE}" dt="2020-07-09T18:46:35.184" v="2356" actId="1076"/>
        <pc:sldMkLst>
          <pc:docMk/>
          <pc:sldMk cId="3000185100" sldId="282"/>
        </pc:sldMkLst>
        <pc:spChg chg="mod">
          <ac:chgData name="Kevin Bagley" userId="399d7afeee93239e" providerId="LiveId" clId="{B075F4DB-8A01-4E0D-B040-A7D2D63120FE}" dt="2020-07-09T18:46:35.184" v="2356" actId="1076"/>
          <ac:spMkLst>
            <pc:docMk/>
            <pc:sldMk cId="3000185100" sldId="282"/>
            <ac:spMk id="2" creationId="{9FC78972-D07B-4E4F-9D4A-741B84EBA2F9}"/>
          </ac:spMkLst>
        </pc:spChg>
        <pc:spChg chg="del">
          <ac:chgData name="Kevin Bagley" userId="399d7afeee93239e" providerId="LiveId" clId="{B075F4DB-8A01-4E0D-B040-A7D2D63120FE}" dt="2020-07-08T20:18:11.296" v="454" actId="21"/>
          <ac:spMkLst>
            <pc:docMk/>
            <pc:sldMk cId="3000185100" sldId="282"/>
            <ac:spMk id="3" creationId="{B1E123EA-11AC-4873-8587-911465B6D1DF}"/>
          </ac:spMkLst>
        </pc:spChg>
        <pc:spChg chg="mod">
          <ac:chgData name="Kevin Bagley" userId="399d7afeee93239e" providerId="LiveId" clId="{B075F4DB-8A01-4E0D-B040-A7D2D63120FE}" dt="2020-07-09T18:46:08.844" v="2351" actId="14100"/>
          <ac:spMkLst>
            <pc:docMk/>
            <pc:sldMk cId="3000185100" sldId="282"/>
            <ac:spMk id="4" creationId="{19F5BA36-C218-4438-BC21-514A020335B0}"/>
          </ac:spMkLst>
        </pc:spChg>
      </pc:sldChg>
      <pc:sldChg chg="addSp delSp modSp new mod">
        <pc:chgData name="Kevin Bagley" userId="399d7afeee93239e" providerId="LiveId" clId="{B075F4DB-8A01-4E0D-B040-A7D2D63120FE}" dt="2020-07-09T18:47:13.760" v="2381" actId="6549"/>
        <pc:sldMkLst>
          <pc:docMk/>
          <pc:sldMk cId="4052427056" sldId="283"/>
        </pc:sldMkLst>
        <pc:spChg chg="mod">
          <ac:chgData name="Kevin Bagley" userId="399d7afeee93239e" providerId="LiveId" clId="{B075F4DB-8A01-4E0D-B040-A7D2D63120FE}" dt="2020-07-09T17:12:01.800" v="1852"/>
          <ac:spMkLst>
            <pc:docMk/>
            <pc:sldMk cId="4052427056" sldId="283"/>
            <ac:spMk id="2" creationId="{8A6D02E7-D61B-400D-A42C-1D4BD59DDBC4}"/>
          </ac:spMkLst>
        </pc:spChg>
        <pc:spChg chg="del">
          <ac:chgData name="Kevin Bagley" userId="399d7afeee93239e" providerId="LiveId" clId="{B075F4DB-8A01-4E0D-B040-A7D2D63120FE}" dt="2020-07-08T20:20:34.685" v="567" actId="21"/>
          <ac:spMkLst>
            <pc:docMk/>
            <pc:sldMk cId="4052427056" sldId="283"/>
            <ac:spMk id="3" creationId="{CD953737-899B-4F0D-91BB-707D1E8C36FF}"/>
          </ac:spMkLst>
        </pc:spChg>
        <pc:spChg chg="del">
          <ac:chgData name="Kevin Bagley" userId="399d7afeee93239e" providerId="LiveId" clId="{B075F4DB-8A01-4E0D-B040-A7D2D63120FE}" dt="2020-07-08T20:21:06.566" v="584" actId="21"/>
          <ac:spMkLst>
            <pc:docMk/>
            <pc:sldMk cId="4052427056" sldId="283"/>
            <ac:spMk id="4" creationId="{30507528-D46E-47E4-91A5-98255D9A136A}"/>
          </ac:spMkLst>
        </pc:spChg>
        <pc:spChg chg="add mod">
          <ac:chgData name="Kevin Bagley" userId="399d7afeee93239e" providerId="LiveId" clId="{B075F4DB-8A01-4E0D-B040-A7D2D63120FE}" dt="2020-07-09T18:47:13.760" v="2381" actId="6549"/>
          <ac:spMkLst>
            <pc:docMk/>
            <pc:sldMk cId="4052427056" sldId="283"/>
            <ac:spMk id="5" creationId="{BAE8BC83-8D19-492F-9CA2-D754C7A91E1B}"/>
          </ac:spMkLst>
        </pc:spChg>
      </pc:sldChg>
      <pc:sldChg chg="addSp delSp modSp add mod ord">
        <pc:chgData name="Kevin Bagley" userId="399d7afeee93239e" providerId="LiveId" clId="{B075F4DB-8A01-4E0D-B040-A7D2D63120FE}" dt="2020-07-09T19:12:04.589" v="2586" actId="20577"/>
        <pc:sldMkLst>
          <pc:docMk/>
          <pc:sldMk cId="41494169" sldId="284"/>
        </pc:sldMkLst>
        <pc:spChg chg="del mod">
          <ac:chgData name="Kevin Bagley" userId="399d7afeee93239e" providerId="LiveId" clId="{B075F4DB-8A01-4E0D-B040-A7D2D63120FE}" dt="2020-07-08T20:35:46.655" v="992" actId="21"/>
          <ac:spMkLst>
            <pc:docMk/>
            <pc:sldMk cId="41494169" sldId="284"/>
            <ac:spMk id="2" creationId="{8A6D02E7-D61B-400D-A42C-1D4BD59DDBC4}"/>
          </ac:spMkLst>
        </pc:spChg>
        <pc:spChg chg="add del mod">
          <ac:chgData name="Kevin Bagley" userId="399d7afeee93239e" providerId="LiveId" clId="{B075F4DB-8A01-4E0D-B040-A7D2D63120FE}" dt="2020-07-08T20:35:59.240" v="993" actId="21"/>
          <ac:spMkLst>
            <pc:docMk/>
            <pc:sldMk cId="41494169" sldId="284"/>
            <ac:spMk id="4" creationId="{7A9C1C7E-AEE8-48B3-BF95-2FF1A1C4B9B2}"/>
          </ac:spMkLst>
        </pc:spChg>
        <pc:spChg chg="mod">
          <ac:chgData name="Kevin Bagley" userId="399d7afeee93239e" providerId="LiveId" clId="{B075F4DB-8A01-4E0D-B040-A7D2D63120FE}" dt="2020-07-09T19:12:04.589" v="2586" actId="20577"/>
          <ac:spMkLst>
            <pc:docMk/>
            <pc:sldMk cId="41494169" sldId="284"/>
            <ac:spMk id="5" creationId="{BAE8BC83-8D19-492F-9CA2-D754C7A91E1B}"/>
          </ac:spMkLst>
        </pc:spChg>
        <pc:spChg chg="add del mod">
          <ac:chgData name="Kevin Bagley" userId="399d7afeee93239e" providerId="LiveId" clId="{B075F4DB-8A01-4E0D-B040-A7D2D63120FE}" dt="2020-07-08T20:36:03.776" v="995" actId="21"/>
          <ac:spMkLst>
            <pc:docMk/>
            <pc:sldMk cId="41494169" sldId="284"/>
            <ac:spMk id="6" creationId="{92B5A379-5AC3-4045-BFCD-64D4673903A5}"/>
          </ac:spMkLst>
        </pc:spChg>
        <pc:spChg chg="add mod">
          <ac:chgData name="Kevin Bagley" userId="399d7afeee93239e" providerId="LiveId" clId="{B075F4DB-8A01-4E0D-B040-A7D2D63120FE}" dt="2020-07-09T17:12:01.800" v="1852"/>
          <ac:spMkLst>
            <pc:docMk/>
            <pc:sldMk cId="41494169" sldId="284"/>
            <ac:spMk id="8" creationId="{68A4B992-E12A-4C7D-BE7B-B2FEE70E536A}"/>
          </ac:spMkLst>
        </pc:spChg>
        <pc:picChg chg="add del">
          <ac:chgData name="Kevin Bagley" userId="399d7afeee93239e" providerId="LiveId" clId="{B075F4DB-8A01-4E0D-B040-A7D2D63120FE}" dt="2020-07-08T20:36:13.855" v="997"/>
          <ac:picMkLst>
            <pc:docMk/>
            <pc:sldMk cId="41494169" sldId="284"/>
            <ac:picMk id="7" creationId="{F2359F78-BD47-4302-A339-6B26D1EF3672}"/>
          </ac:picMkLst>
        </pc:picChg>
      </pc:sldChg>
      <pc:sldChg chg="addSp delSp modSp new mod ord">
        <pc:chgData name="Kevin Bagley" userId="399d7afeee93239e" providerId="LiveId" clId="{B075F4DB-8A01-4E0D-B040-A7D2D63120FE}" dt="2020-07-09T18:47:53.306" v="2389" actId="14100"/>
        <pc:sldMkLst>
          <pc:docMk/>
          <pc:sldMk cId="1699100888" sldId="285"/>
        </pc:sldMkLst>
        <pc:spChg chg="del">
          <ac:chgData name="Kevin Bagley" userId="399d7afeee93239e" providerId="LiveId" clId="{B075F4DB-8A01-4E0D-B040-A7D2D63120FE}" dt="2020-07-08T20:24:30.150" v="794" actId="21"/>
          <ac:spMkLst>
            <pc:docMk/>
            <pc:sldMk cId="1699100888" sldId="285"/>
            <ac:spMk id="2" creationId="{03201462-60CF-490B-9DE8-4E26955F642E}"/>
          </ac:spMkLst>
        </pc:spChg>
        <pc:spChg chg="del">
          <ac:chgData name="Kevin Bagley" userId="399d7afeee93239e" providerId="LiveId" clId="{B075F4DB-8A01-4E0D-B040-A7D2D63120FE}" dt="2020-07-08T20:24:10.285" v="792" actId="21"/>
          <ac:spMkLst>
            <pc:docMk/>
            <pc:sldMk cId="1699100888" sldId="285"/>
            <ac:spMk id="3" creationId="{19B5E81C-098D-4AFD-8D2D-A105E36CE39A}"/>
          </ac:spMkLst>
        </pc:spChg>
        <pc:spChg chg="mod">
          <ac:chgData name="Kevin Bagley" userId="399d7afeee93239e" providerId="LiveId" clId="{B075F4DB-8A01-4E0D-B040-A7D2D63120FE}" dt="2020-07-09T18:47:53.306" v="2389" actId="14100"/>
          <ac:spMkLst>
            <pc:docMk/>
            <pc:sldMk cId="1699100888" sldId="285"/>
            <ac:spMk id="4" creationId="{5261E2A1-3AC3-49C7-8146-BD48995EA534}"/>
          </ac:spMkLst>
        </pc:spChg>
        <pc:spChg chg="add mod">
          <ac:chgData name="Kevin Bagley" userId="399d7afeee93239e" providerId="LiveId" clId="{B075F4DB-8A01-4E0D-B040-A7D2D63120FE}" dt="2020-07-09T17:12:01.800" v="1852"/>
          <ac:spMkLst>
            <pc:docMk/>
            <pc:sldMk cId="1699100888" sldId="285"/>
            <ac:spMk id="5" creationId="{6E5BD46B-D8AB-439C-8DE6-CCDBAF3646D4}"/>
          </ac:spMkLst>
        </pc:spChg>
      </pc:sldChg>
      <pc:sldChg chg="modSp add mod ord">
        <pc:chgData name="Kevin Bagley" userId="399d7afeee93239e" providerId="LiveId" clId="{B075F4DB-8A01-4E0D-B040-A7D2D63120FE}" dt="2020-07-09T18:50:27.994" v="2411" actId="2711"/>
        <pc:sldMkLst>
          <pc:docMk/>
          <pc:sldMk cId="182226479" sldId="286"/>
        </pc:sldMkLst>
        <pc:spChg chg="mod">
          <ac:chgData name="Kevin Bagley" userId="399d7afeee93239e" providerId="LiveId" clId="{B075F4DB-8A01-4E0D-B040-A7D2D63120FE}" dt="2020-07-09T17:12:01.800" v="1852"/>
          <ac:spMkLst>
            <pc:docMk/>
            <pc:sldMk cId="182226479" sldId="286"/>
            <ac:spMk id="2" creationId="{8A6D02E7-D61B-400D-A42C-1D4BD59DDBC4}"/>
          </ac:spMkLst>
        </pc:spChg>
        <pc:spChg chg="mod">
          <ac:chgData name="Kevin Bagley" userId="399d7afeee93239e" providerId="LiveId" clId="{B075F4DB-8A01-4E0D-B040-A7D2D63120FE}" dt="2020-07-09T18:50:27.994" v="2411" actId="2711"/>
          <ac:spMkLst>
            <pc:docMk/>
            <pc:sldMk cId="182226479" sldId="286"/>
            <ac:spMk id="5" creationId="{BAE8BC83-8D19-492F-9CA2-D754C7A91E1B}"/>
          </ac:spMkLst>
        </pc:spChg>
      </pc:sldChg>
      <pc:sldChg chg="modSp add mod ord">
        <pc:chgData name="Kevin Bagley" userId="399d7afeee93239e" providerId="LiveId" clId="{B075F4DB-8A01-4E0D-B040-A7D2D63120FE}" dt="2020-07-09T19:12:32.330" v="2590" actId="113"/>
        <pc:sldMkLst>
          <pc:docMk/>
          <pc:sldMk cId="3016865191" sldId="287"/>
        </pc:sldMkLst>
        <pc:spChg chg="mod">
          <ac:chgData name="Kevin Bagley" userId="399d7afeee93239e" providerId="LiveId" clId="{B075F4DB-8A01-4E0D-B040-A7D2D63120FE}" dt="2020-07-09T17:12:01.800" v="1852"/>
          <ac:spMkLst>
            <pc:docMk/>
            <pc:sldMk cId="3016865191" sldId="287"/>
            <ac:spMk id="2" creationId="{8A6D02E7-D61B-400D-A42C-1D4BD59DDBC4}"/>
          </ac:spMkLst>
        </pc:spChg>
        <pc:spChg chg="mod">
          <ac:chgData name="Kevin Bagley" userId="399d7afeee93239e" providerId="LiveId" clId="{B075F4DB-8A01-4E0D-B040-A7D2D63120FE}" dt="2020-07-09T19:12:32.330" v="2590" actId="113"/>
          <ac:spMkLst>
            <pc:docMk/>
            <pc:sldMk cId="3016865191" sldId="287"/>
            <ac:spMk id="5" creationId="{BAE8BC83-8D19-492F-9CA2-D754C7A91E1B}"/>
          </ac:spMkLst>
        </pc:spChg>
      </pc:sldChg>
      <pc:sldChg chg="addSp delSp modSp new mod">
        <pc:chgData name="Kevin Bagley" userId="399d7afeee93239e" providerId="LiveId" clId="{B075F4DB-8A01-4E0D-B040-A7D2D63120FE}" dt="2020-07-09T19:11:04.541" v="2567" actId="404"/>
        <pc:sldMkLst>
          <pc:docMk/>
          <pc:sldMk cId="2252708822" sldId="288"/>
        </pc:sldMkLst>
        <pc:spChg chg="del">
          <ac:chgData name="Kevin Bagley" userId="399d7afeee93239e" providerId="LiveId" clId="{B075F4DB-8A01-4E0D-B040-A7D2D63120FE}" dt="2020-07-08T20:32:33.633" v="939" actId="21"/>
          <ac:spMkLst>
            <pc:docMk/>
            <pc:sldMk cId="2252708822" sldId="288"/>
            <ac:spMk id="2" creationId="{EA9C500E-E37A-4DC9-9C9C-3FCCFCA6508E}"/>
          </ac:spMkLst>
        </pc:spChg>
        <pc:spChg chg="del">
          <ac:chgData name="Kevin Bagley" userId="399d7afeee93239e" providerId="LiveId" clId="{B075F4DB-8A01-4E0D-B040-A7D2D63120FE}" dt="2020-07-08T20:32:22.696" v="937" actId="21"/>
          <ac:spMkLst>
            <pc:docMk/>
            <pc:sldMk cId="2252708822" sldId="288"/>
            <ac:spMk id="3" creationId="{4F33F2D8-D83B-41F0-B355-8497A2E34E1E}"/>
          </ac:spMkLst>
        </pc:spChg>
        <pc:spChg chg="mod">
          <ac:chgData name="Kevin Bagley" userId="399d7afeee93239e" providerId="LiveId" clId="{B075F4DB-8A01-4E0D-B040-A7D2D63120FE}" dt="2020-07-09T19:11:04.541" v="2567" actId="404"/>
          <ac:spMkLst>
            <pc:docMk/>
            <pc:sldMk cId="2252708822" sldId="288"/>
            <ac:spMk id="4" creationId="{9CA20B0A-E12D-4FF6-807F-9DBB38500B57}"/>
          </ac:spMkLst>
        </pc:spChg>
        <pc:spChg chg="add mod">
          <ac:chgData name="Kevin Bagley" userId="399d7afeee93239e" providerId="LiveId" clId="{B075F4DB-8A01-4E0D-B040-A7D2D63120FE}" dt="2020-07-09T17:12:01.800" v="1852"/>
          <ac:spMkLst>
            <pc:docMk/>
            <pc:sldMk cId="2252708822" sldId="288"/>
            <ac:spMk id="5" creationId="{8FC1BC7B-14FD-4360-9C7F-A805E50141FA}"/>
          </ac:spMkLst>
        </pc:spChg>
      </pc:sldChg>
      <pc:sldChg chg="addSp delSp modSp new mod">
        <pc:chgData name="Kevin Bagley" userId="399d7afeee93239e" providerId="LiveId" clId="{B075F4DB-8A01-4E0D-B040-A7D2D63120FE}" dt="2020-07-09T18:50:41.625" v="2412" actId="2711"/>
        <pc:sldMkLst>
          <pc:docMk/>
          <pc:sldMk cId="2478109836" sldId="289"/>
        </pc:sldMkLst>
        <pc:spChg chg="mod">
          <ac:chgData name="Kevin Bagley" userId="399d7afeee93239e" providerId="LiveId" clId="{B075F4DB-8A01-4E0D-B040-A7D2D63120FE}" dt="2020-07-09T17:12:01.800" v="1852"/>
          <ac:spMkLst>
            <pc:docMk/>
            <pc:sldMk cId="2478109836" sldId="289"/>
            <ac:spMk id="2" creationId="{C8759508-6243-44C3-A548-12E4CA7B73EF}"/>
          </ac:spMkLst>
        </pc:spChg>
        <pc:spChg chg="del">
          <ac:chgData name="Kevin Bagley" userId="399d7afeee93239e" providerId="LiveId" clId="{B075F4DB-8A01-4E0D-B040-A7D2D63120FE}" dt="2020-07-08T20:38:45.478" v="1066" actId="21"/>
          <ac:spMkLst>
            <pc:docMk/>
            <pc:sldMk cId="2478109836" sldId="289"/>
            <ac:spMk id="3" creationId="{6EFE60C2-8AD2-4730-A42A-67F1909AE209}"/>
          </ac:spMkLst>
        </pc:spChg>
        <pc:spChg chg="del">
          <ac:chgData name="Kevin Bagley" userId="399d7afeee93239e" providerId="LiveId" clId="{B075F4DB-8A01-4E0D-B040-A7D2D63120FE}" dt="2020-07-08T20:40:54.557" v="1090" actId="21"/>
          <ac:spMkLst>
            <pc:docMk/>
            <pc:sldMk cId="2478109836" sldId="289"/>
            <ac:spMk id="4" creationId="{EB59F3D2-089F-4178-A2C5-BC5A3D46EA9C}"/>
          </ac:spMkLst>
        </pc:spChg>
        <pc:spChg chg="add mod">
          <ac:chgData name="Kevin Bagley" userId="399d7afeee93239e" providerId="LiveId" clId="{B075F4DB-8A01-4E0D-B040-A7D2D63120FE}" dt="2020-07-09T18:50:41.625" v="2412" actId="2711"/>
          <ac:spMkLst>
            <pc:docMk/>
            <pc:sldMk cId="2478109836" sldId="289"/>
            <ac:spMk id="5" creationId="{1CF6C8B8-C17A-4A2C-A295-E092BF9F0614}"/>
          </ac:spMkLst>
        </pc:spChg>
      </pc:sldChg>
      <pc:sldChg chg="addSp delSp modSp new mod ord">
        <pc:chgData name="Kevin Bagley" userId="399d7afeee93239e" providerId="LiveId" clId="{B075F4DB-8A01-4E0D-B040-A7D2D63120FE}" dt="2020-07-09T19:13:32.872" v="2599" actId="6549"/>
        <pc:sldMkLst>
          <pc:docMk/>
          <pc:sldMk cId="113112652" sldId="290"/>
        </pc:sldMkLst>
        <pc:spChg chg="mod">
          <ac:chgData name="Kevin Bagley" userId="399d7afeee93239e" providerId="LiveId" clId="{B075F4DB-8A01-4E0D-B040-A7D2D63120FE}" dt="2020-07-09T19:13:08.857" v="2592" actId="14100"/>
          <ac:spMkLst>
            <pc:docMk/>
            <pc:sldMk cId="113112652" sldId="290"/>
            <ac:spMk id="2" creationId="{799CF7F2-E2F8-40E3-B7CD-BCDFE45BC037}"/>
          </ac:spMkLst>
        </pc:spChg>
        <pc:spChg chg="mod">
          <ac:chgData name="Kevin Bagley" userId="399d7afeee93239e" providerId="LiveId" clId="{B075F4DB-8A01-4E0D-B040-A7D2D63120FE}" dt="2020-07-09T19:13:16.856" v="2596" actId="403"/>
          <ac:spMkLst>
            <pc:docMk/>
            <pc:sldMk cId="113112652" sldId="290"/>
            <ac:spMk id="3" creationId="{538CD9CB-457B-4B00-8F33-0F18D6185661}"/>
          </ac:spMkLst>
        </pc:spChg>
        <pc:spChg chg="del">
          <ac:chgData name="Kevin Bagley" userId="399d7afeee93239e" providerId="LiveId" clId="{B075F4DB-8A01-4E0D-B040-A7D2D63120FE}" dt="2020-07-08T21:25:32.629" v="1493" actId="21"/>
          <ac:spMkLst>
            <pc:docMk/>
            <pc:sldMk cId="113112652" sldId="290"/>
            <ac:spMk id="4" creationId="{CE44971C-4265-4301-A02F-1F738C9B5D55}"/>
          </ac:spMkLst>
        </pc:spChg>
        <pc:spChg chg="add del mod">
          <ac:chgData name="Kevin Bagley" userId="399d7afeee93239e" providerId="LiveId" clId="{B075F4DB-8A01-4E0D-B040-A7D2D63120FE}" dt="2020-07-08T21:25:58.628" v="1508"/>
          <ac:spMkLst>
            <pc:docMk/>
            <pc:sldMk cId="113112652" sldId="290"/>
            <ac:spMk id="5" creationId="{FA23CBA4-D3EF-4214-87AB-633521941860}"/>
          </ac:spMkLst>
        </pc:spChg>
        <pc:spChg chg="add mod">
          <ac:chgData name="Kevin Bagley" userId="399d7afeee93239e" providerId="LiveId" clId="{B075F4DB-8A01-4E0D-B040-A7D2D63120FE}" dt="2020-07-09T19:13:32.872" v="2599" actId="6549"/>
          <ac:spMkLst>
            <pc:docMk/>
            <pc:sldMk cId="113112652" sldId="290"/>
            <ac:spMk id="6" creationId="{D258B417-3FC6-4EE2-9120-7D2B5718EBD6}"/>
          </ac:spMkLst>
        </pc:spChg>
        <pc:spChg chg="add mod">
          <ac:chgData name="Kevin Bagley" userId="399d7afeee93239e" providerId="LiveId" clId="{B075F4DB-8A01-4E0D-B040-A7D2D63120FE}" dt="2020-07-09T19:06:36.953" v="2482" actId="403"/>
          <ac:spMkLst>
            <pc:docMk/>
            <pc:sldMk cId="113112652" sldId="290"/>
            <ac:spMk id="7" creationId="{CF06A32F-8397-4034-887B-2AD5B553557E}"/>
          </ac:spMkLst>
        </pc:spChg>
      </pc:sldChg>
      <pc:sldChg chg="addSp delSp modSp new mod ord">
        <pc:chgData name="Kevin Bagley" userId="399d7afeee93239e" providerId="LiveId" clId="{B075F4DB-8A01-4E0D-B040-A7D2D63120FE}" dt="2020-07-09T19:04:44.303" v="2451" actId="20577"/>
        <pc:sldMkLst>
          <pc:docMk/>
          <pc:sldMk cId="2887650259" sldId="291"/>
        </pc:sldMkLst>
        <pc:spChg chg="mod">
          <ac:chgData name="Kevin Bagley" userId="399d7afeee93239e" providerId="LiveId" clId="{B075F4DB-8A01-4E0D-B040-A7D2D63120FE}" dt="2020-07-09T17:12:01.800" v="1852"/>
          <ac:spMkLst>
            <pc:docMk/>
            <pc:sldMk cId="2887650259" sldId="291"/>
            <ac:spMk id="2" creationId="{D65D1217-F1F8-448E-AE74-B4DE2A0B061E}"/>
          </ac:spMkLst>
        </pc:spChg>
        <pc:spChg chg="del">
          <ac:chgData name="Kevin Bagley" userId="399d7afeee93239e" providerId="LiveId" clId="{B075F4DB-8A01-4E0D-B040-A7D2D63120FE}" dt="2020-07-08T20:54:40.075" v="1109" actId="21"/>
          <ac:spMkLst>
            <pc:docMk/>
            <pc:sldMk cId="2887650259" sldId="291"/>
            <ac:spMk id="3" creationId="{8FA2DC62-3C06-4393-A13F-52FE0B63BC0F}"/>
          </ac:spMkLst>
        </pc:spChg>
        <pc:spChg chg="mod">
          <ac:chgData name="Kevin Bagley" userId="399d7afeee93239e" providerId="LiveId" clId="{B075F4DB-8A01-4E0D-B040-A7D2D63120FE}" dt="2020-07-09T19:04:44.303" v="2451" actId="20577"/>
          <ac:spMkLst>
            <pc:docMk/>
            <pc:sldMk cId="2887650259" sldId="291"/>
            <ac:spMk id="4" creationId="{5555E9D0-BF17-429D-B516-7D0F6D501477}"/>
          </ac:spMkLst>
        </pc:spChg>
        <pc:spChg chg="add del mod">
          <ac:chgData name="Kevin Bagley" userId="399d7afeee93239e" providerId="LiveId" clId="{B075F4DB-8A01-4E0D-B040-A7D2D63120FE}" dt="2020-07-08T20:59:18.090" v="1149"/>
          <ac:spMkLst>
            <pc:docMk/>
            <pc:sldMk cId="2887650259" sldId="291"/>
            <ac:spMk id="5" creationId="{8DEF054C-48CC-417F-BD83-D180664E3CB3}"/>
          </ac:spMkLst>
        </pc:spChg>
        <pc:spChg chg="add mod">
          <ac:chgData name="Kevin Bagley" userId="399d7afeee93239e" providerId="LiveId" clId="{B075F4DB-8A01-4E0D-B040-A7D2D63120FE}" dt="2020-07-09T17:12:01.800" v="1852"/>
          <ac:spMkLst>
            <pc:docMk/>
            <pc:sldMk cId="2887650259" sldId="291"/>
            <ac:spMk id="6" creationId="{8B1E2251-C52A-4FCE-9EDB-CAC64F25AAD0}"/>
          </ac:spMkLst>
        </pc:spChg>
      </pc:sldChg>
      <pc:sldChg chg="modSp new mod">
        <pc:chgData name="Kevin Bagley" userId="399d7afeee93239e" providerId="LiveId" clId="{B075F4DB-8A01-4E0D-B040-A7D2D63120FE}" dt="2020-07-09T19:05:16.920" v="2464" actId="6549"/>
        <pc:sldMkLst>
          <pc:docMk/>
          <pc:sldMk cId="2145237864" sldId="292"/>
        </pc:sldMkLst>
        <pc:spChg chg="mod">
          <ac:chgData name="Kevin Bagley" userId="399d7afeee93239e" providerId="LiveId" clId="{B075F4DB-8A01-4E0D-B040-A7D2D63120FE}" dt="2020-07-09T17:12:01.800" v="1852"/>
          <ac:spMkLst>
            <pc:docMk/>
            <pc:sldMk cId="2145237864" sldId="292"/>
            <ac:spMk id="2" creationId="{E5B8A89D-8EB9-4294-B43A-5241284E1407}"/>
          </ac:spMkLst>
        </pc:spChg>
        <pc:spChg chg="mod">
          <ac:chgData name="Kevin Bagley" userId="399d7afeee93239e" providerId="LiveId" clId="{B075F4DB-8A01-4E0D-B040-A7D2D63120FE}" dt="2020-07-09T19:05:16.920" v="2464" actId="6549"/>
          <ac:spMkLst>
            <pc:docMk/>
            <pc:sldMk cId="2145237864" sldId="292"/>
            <ac:spMk id="4" creationId="{2C8A3A47-3932-4BE8-A0D9-56475EADA770}"/>
          </ac:spMkLst>
        </pc:spChg>
      </pc:sldChg>
      <pc:sldChg chg="modSp new mod ord">
        <pc:chgData name="Kevin Bagley" userId="399d7afeee93239e" providerId="LiveId" clId="{B075F4DB-8A01-4E0D-B040-A7D2D63120FE}" dt="2020-07-09T17:12:01.800" v="1852"/>
        <pc:sldMkLst>
          <pc:docMk/>
          <pc:sldMk cId="3103663303" sldId="293"/>
        </pc:sldMkLst>
        <pc:spChg chg="mod">
          <ac:chgData name="Kevin Bagley" userId="399d7afeee93239e" providerId="LiveId" clId="{B075F4DB-8A01-4E0D-B040-A7D2D63120FE}" dt="2020-07-09T17:12:01.800" v="1852"/>
          <ac:spMkLst>
            <pc:docMk/>
            <pc:sldMk cId="3103663303" sldId="293"/>
            <ac:spMk id="2" creationId="{D186F691-7B72-4B15-8DBE-0371CB673C51}"/>
          </ac:spMkLst>
        </pc:spChg>
        <pc:spChg chg="mod">
          <ac:chgData name="Kevin Bagley" userId="399d7afeee93239e" providerId="LiveId" clId="{B075F4DB-8A01-4E0D-B040-A7D2D63120FE}" dt="2020-07-09T17:12:01.800" v="1852"/>
          <ac:spMkLst>
            <pc:docMk/>
            <pc:sldMk cId="3103663303" sldId="293"/>
            <ac:spMk id="4" creationId="{DDA43123-95FC-4B7E-81E0-FCD8EF9927F6}"/>
          </ac:spMkLst>
        </pc:spChg>
        <pc:spChg chg="mod">
          <ac:chgData name="Kevin Bagley" userId="399d7afeee93239e" providerId="LiveId" clId="{B075F4DB-8A01-4E0D-B040-A7D2D63120FE}" dt="2020-07-09T17:12:01.800" v="1852"/>
          <ac:spMkLst>
            <pc:docMk/>
            <pc:sldMk cId="3103663303" sldId="293"/>
            <ac:spMk id="5" creationId="{6D004934-F351-4804-A373-76FBC6CB5C7A}"/>
          </ac:spMkLst>
        </pc:spChg>
      </pc:sldChg>
      <pc:sldChg chg="modSp new mod">
        <pc:chgData name="Kevin Bagley" userId="399d7afeee93239e" providerId="LiveId" clId="{B075F4DB-8A01-4E0D-B040-A7D2D63120FE}" dt="2020-07-09T17:12:01.800" v="1852"/>
        <pc:sldMkLst>
          <pc:docMk/>
          <pc:sldMk cId="4187520259" sldId="294"/>
        </pc:sldMkLst>
        <pc:spChg chg="mod">
          <ac:chgData name="Kevin Bagley" userId="399d7afeee93239e" providerId="LiveId" clId="{B075F4DB-8A01-4E0D-B040-A7D2D63120FE}" dt="2020-07-09T17:12:01.800" v="1852"/>
          <ac:spMkLst>
            <pc:docMk/>
            <pc:sldMk cId="4187520259" sldId="294"/>
            <ac:spMk id="2" creationId="{2D7C9FAD-4BA9-47D3-AF31-3375C2FEF637}"/>
          </ac:spMkLst>
        </pc:spChg>
        <pc:spChg chg="mod">
          <ac:chgData name="Kevin Bagley" userId="399d7afeee93239e" providerId="LiveId" clId="{B075F4DB-8A01-4E0D-B040-A7D2D63120FE}" dt="2020-07-09T17:10:27.651" v="1842" actId="2711"/>
          <ac:spMkLst>
            <pc:docMk/>
            <pc:sldMk cId="4187520259" sldId="294"/>
            <ac:spMk id="4" creationId="{50A0075F-2EAB-4538-86B7-44A16CB1AC66}"/>
          </ac:spMkLst>
        </pc:spChg>
      </pc:sldChg>
      <pc:sldChg chg="modSp new mod ord">
        <pc:chgData name="Kevin Bagley" userId="399d7afeee93239e" providerId="LiveId" clId="{B075F4DB-8A01-4E0D-B040-A7D2D63120FE}" dt="2020-07-09T17:12:01.800" v="1852"/>
        <pc:sldMkLst>
          <pc:docMk/>
          <pc:sldMk cId="1164072034" sldId="295"/>
        </pc:sldMkLst>
        <pc:spChg chg="mod">
          <ac:chgData name="Kevin Bagley" userId="399d7afeee93239e" providerId="LiveId" clId="{B075F4DB-8A01-4E0D-B040-A7D2D63120FE}" dt="2020-07-09T17:12:01.800" v="1852"/>
          <ac:spMkLst>
            <pc:docMk/>
            <pc:sldMk cId="1164072034" sldId="295"/>
            <ac:spMk id="2" creationId="{843E26D9-9DF0-4EE9-A7A0-C3CD08B6FDBF}"/>
          </ac:spMkLst>
        </pc:spChg>
        <pc:spChg chg="mod">
          <ac:chgData name="Kevin Bagley" userId="399d7afeee93239e" providerId="LiveId" clId="{B075F4DB-8A01-4E0D-B040-A7D2D63120FE}" dt="2020-07-09T17:12:01.800" v="1852"/>
          <ac:spMkLst>
            <pc:docMk/>
            <pc:sldMk cId="1164072034" sldId="295"/>
            <ac:spMk id="3" creationId="{3BD9C6E8-0806-4482-9F10-691241FAC1B8}"/>
          </ac:spMkLst>
        </pc:spChg>
        <pc:spChg chg="mod">
          <ac:chgData name="Kevin Bagley" userId="399d7afeee93239e" providerId="LiveId" clId="{B075F4DB-8A01-4E0D-B040-A7D2D63120FE}" dt="2020-07-09T17:12:01.800" v="1852"/>
          <ac:spMkLst>
            <pc:docMk/>
            <pc:sldMk cId="1164072034" sldId="295"/>
            <ac:spMk id="4" creationId="{1BF8805E-B2BE-4BDC-A731-44D8F42068CC}"/>
          </ac:spMkLst>
        </pc:spChg>
      </pc:sldChg>
      <pc:sldChg chg="modSp new mod">
        <pc:chgData name="Kevin Bagley" userId="399d7afeee93239e" providerId="LiveId" clId="{B075F4DB-8A01-4E0D-B040-A7D2D63120FE}" dt="2020-07-09T19:05:59.769" v="2473" actId="113"/>
        <pc:sldMkLst>
          <pc:docMk/>
          <pc:sldMk cId="2012866188" sldId="296"/>
        </pc:sldMkLst>
        <pc:spChg chg="mod">
          <ac:chgData name="Kevin Bagley" userId="399d7afeee93239e" providerId="LiveId" clId="{B075F4DB-8A01-4E0D-B040-A7D2D63120FE}" dt="2020-07-09T17:12:01.800" v="1852"/>
          <ac:spMkLst>
            <pc:docMk/>
            <pc:sldMk cId="2012866188" sldId="296"/>
            <ac:spMk id="2" creationId="{17D0737B-9C53-4E9E-9784-D4875665DA88}"/>
          </ac:spMkLst>
        </pc:spChg>
        <pc:spChg chg="mod">
          <ac:chgData name="Kevin Bagley" userId="399d7afeee93239e" providerId="LiveId" clId="{B075F4DB-8A01-4E0D-B040-A7D2D63120FE}" dt="2020-07-09T19:05:59.769" v="2473" actId="113"/>
          <ac:spMkLst>
            <pc:docMk/>
            <pc:sldMk cId="2012866188" sldId="296"/>
            <ac:spMk id="4" creationId="{2313CF85-130B-4797-8F9F-43C5BFF214BB}"/>
          </ac:spMkLst>
        </pc:spChg>
      </pc:sldChg>
      <pc:sldChg chg="modSp new mod ord">
        <pc:chgData name="Kevin Bagley" userId="399d7afeee93239e" providerId="LiveId" clId="{B075F4DB-8A01-4E0D-B040-A7D2D63120FE}" dt="2020-07-09T19:09:26.651" v="2527" actId="403"/>
        <pc:sldMkLst>
          <pc:docMk/>
          <pc:sldMk cId="1437742119" sldId="297"/>
        </pc:sldMkLst>
        <pc:spChg chg="mod">
          <ac:chgData name="Kevin Bagley" userId="399d7afeee93239e" providerId="LiveId" clId="{B075F4DB-8A01-4E0D-B040-A7D2D63120FE}" dt="2020-07-09T17:12:01.800" v="1852"/>
          <ac:spMkLst>
            <pc:docMk/>
            <pc:sldMk cId="1437742119" sldId="297"/>
            <ac:spMk id="2" creationId="{7A7CF33F-573D-46A2-BF61-FAE2EC5C03B0}"/>
          </ac:spMkLst>
        </pc:spChg>
        <pc:spChg chg="mod">
          <ac:chgData name="Kevin Bagley" userId="399d7afeee93239e" providerId="LiveId" clId="{B075F4DB-8A01-4E0D-B040-A7D2D63120FE}" dt="2020-07-09T19:09:26.651" v="2527" actId="403"/>
          <ac:spMkLst>
            <pc:docMk/>
            <pc:sldMk cId="1437742119" sldId="297"/>
            <ac:spMk id="4" creationId="{CE4DCFE3-715F-4244-AEF8-586ABCE391ED}"/>
          </ac:spMkLst>
        </pc:spChg>
      </pc:sldChg>
      <pc:sldChg chg="addSp delSp modSp new mod ord">
        <pc:chgData name="Kevin Bagley" userId="399d7afeee93239e" providerId="LiveId" clId="{B075F4DB-8A01-4E0D-B040-A7D2D63120FE}" dt="2020-07-09T19:13:49.295" v="2600" actId="113"/>
        <pc:sldMkLst>
          <pc:docMk/>
          <pc:sldMk cId="3334102046" sldId="298"/>
        </pc:sldMkLst>
        <pc:spChg chg="mod">
          <ac:chgData name="Kevin Bagley" userId="399d7afeee93239e" providerId="LiveId" clId="{B075F4DB-8A01-4E0D-B040-A7D2D63120FE}" dt="2020-07-09T17:12:01.800" v="1852"/>
          <ac:spMkLst>
            <pc:docMk/>
            <pc:sldMk cId="3334102046" sldId="298"/>
            <ac:spMk id="2" creationId="{68D84D20-8D35-4FCE-828F-B00120A002E6}"/>
          </ac:spMkLst>
        </pc:spChg>
        <pc:spChg chg="del mod">
          <ac:chgData name="Kevin Bagley" userId="399d7afeee93239e" providerId="LiveId" clId="{B075F4DB-8A01-4E0D-B040-A7D2D63120FE}" dt="2020-07-08T21:30:29.481" v="1527" actId="21"/>
          <ac:spMkLst>
            <pc:docMk/>
            <pc:sldMk cId="3334102046" sldId="298"/>
            <ac:spMk id="4" creationId="{4487BA4F-A867-4015-985D-A890972C3FE2}"/>
          </ac:spMkLst>
        </pc:spChg>
        <pc:spChg chg="add mod">
          <ac:chgData name="Kevin Bagley" userId="399d7afeee93239e" providerId="LiveId" clId="{B075F4DB-8A01-4E0D-B040-A7D2D63120FE}" dt="2020-07-09T19:13:49.295" v="2600" actId="113"/>
          <ac:spMkLst>
            <pc:docMk/>
            <pc:sldMk cId="3334102046" sldId="298"/>
            <ac:spMk id="5" creationId="{9CE6068A-A13E-425A-BF72-9E07D83AAB9C}"/>
          </ac:spMkLst>
        </pc:spChg>
      </pc:sldChg>
      <pc:sldChg chg="modSp add del mod">
        <pc:chgData name="Kevin Bagley" userId="399d7afeee93239e" providerId="LiveId" clId="{B075F4DB-8A01-4E0D-B040-A7D2D63120FE}" dt="2020-07-08T21:33:54.828" v="1572" actId="2696"/>
        <pc:sldMkLst>
          <pc:docMk/>
          <pc:sldMk cId="1556918716" sldId="299"/>
        </pc:sldMkLst>
        <pc:spChg chg="mod">
          <ac:chgData name="Kevin Bagley" userId="399d7afeee93239e" providerId="LiveId" clId="{B075F4DB-8A01-4E0D-B040-A7D2D63120FE}" dt="2020-07-08T21:33:31.691" v="1562" actId="20577"/>
          <ac:spMkLst>
            <pc:docMk/>
            <pc:sldMk cId="1556918716" sldId="299"/>
            <ac:spMk id="5" creationId="{9CE6068A-A13E-425A-BF72-9E07D83AAB9C}"/>
          </ac:spMkLst>
        </pc:spChg>
      </pc:sldChg>
      <pc:sldChg chg="modSp add mod">
        <pc:chgData name="Kevin Bagley" userId="399d7afeee93239e" providerId="LiveId" clId="{B075F4DB-8A01-4E0D-B040-A7D2D63120FE}" dt="2020-07-09T19:08:44.440" v="2512" actId="207"/>
        <pc:sldMkLst>
          <pc:docMk/>
          <pc:sldMk cId="2004503786" sldId="300"/>
        </pc:sldMkLst>
        <pc:spChg chg="mod">
          <ac:chgData name="Kevin Bagley" userId="399d7afeee93239e" providerId="LiveId" clId="{B075F4DB-8A01-4E0D-B040-A7D2D63120FE}" dt="2020-07-09T17:12:01.800" v="1852"/>
          <ac:spMkLst>
            <pc:docMk/>
            <pc:sldMk cId="2004503786" sldId="300"/>
            <ac:spMk id="2" creationId="{68D84D20-8D35-4FCE-828F-B00120A002E6}"/>
          </ac:spMkLst>
        </pc:spChg>
        <pc:spChg chg="mod">
          <ac:chgData name="Kevin Bagley" userId="399d7afeee93239e" providerId="LiveId" clId="{B075F4DB-8A01-4E0D-B040-A7D2D63120FE}" dt="2020-07-09T19:08:27.555" v="2508" actId="404"/>
          <ac:spMkLst>
            <pc:docMk/>
            <pc:sldMk cId="2004503786" sldId="300"/>
            <ac:spMk id="3" creationId="{2286F0B6-2B13-446E-9E98-94C24E12BF6D}"/>
          </ac:spMkLst>
        </pc:spChg>
        <pc:spChg chg="mod">
          <ac:chgData name="Kevin Bagley" userId="399d7afeee93239e" providerId="LiveId" clId="{B075F4DB-8A01-4E0D-B040-A7D2D63120FE}" dt="2020-07-09T19:08:44.440" v="2512" actId="207"/>
          <ac:spMkLst>
            <pc:docMk/>
            <pc:sldMk cId="2004503786" sldId="300"/>
            <ac:spMk id="5" creationId="{9CE6068A-A13E-425A-BF72-9E07D83AAB9C}"/>
          </ac:spMkLst>
        </pc:spChg>
      </pc:sldChg>
      <pc:sldChg chg="modSp new mod">
        <pc:chgData name="Kevin Bagley" userId="399d7afeee93239e" providerId="LiveId" clId="{B075F4DB-8A01-4E0D-B040-A7D2D63120FE}" dt="2020-07-09T19:10:18.933" v="2564" actId="6549"/>
        <pc:sldMkLst>
          <pc:docMk/>
          <pc:sldMk cId="841346368" sldId="301"/>
        </pc:sldMkLst>
        <pc:spChg chg="mod">
          <ac:chgData name="Kevin Bagley" userId="399d7afeee93239e" providerId="LiveId" clId="{B075F4DB-8A01-4E0D-B040-A7D2D63120FE}" dt="2020-07-09T17:12:01.800" v="1852"/>
          <ac:spMkLst>
            <pc:docMk/>
            <pc:sldMk cId="841346368" sldId="301"/>
            <ac:spMk id="2" creationId="{6C952219-F0F8-44BD-B6E8-53FD85354F8C}"/>
          </ac:spMkLst>
        </pc:spChg>
        <pc:spChg chg="mod">
          <ac:chgData name="Kevin Bagley" userId="399d7afeee93239e" providerId="LiveId" clId="{B075F4DB-8A01-4E0D-B040-A7D2D63120FE}" dt="2020-07-09T19:10:18.933" v="2564" actId="6549"/>
          <ac:spMkLst>
            <pc:docMk/>
            <pc:sldMk cId="841346368" sldId="301"/>
            <ac:spMk id="4" creationId="{3FE6E655-5D2C-4880-8B8F-1B0CAC27B576}"/>
          </ac:spMkLst>
        </pc:spChg>
      </pc:sldChg>
      <pc:sldChg chg="new ord">
        <pc:chgData name="Kevin Bagley" userId="399d7afeee93239e" providerId="LiveId" clId="{B075F4DB-8A01-4E0D-B040-A7D2D63120FE}" dt="2020-07-09T17:11:10.231" v="1849"/>
        <pc:sldMkLst>
          <pc:docMk/>
          <pc:sldMk cId="3132412042" sldId="302"/>
        </pc:sldMkLst>
      </pc:sldChg>
      <pc:sldChg chg="modSp add del mod">
        <pc:chgData name="Kevin Bagley" userId="399d7afeee93239e" providerId="LiveId" clId="{B075F4DB-8A01-4E0D-B040-A7D2D63120FE}" dt="2020-07-09T18:18:40.932" v="2055" actId="2696"/>
        <pc:sldMkLst>
          <pc:docMk/>
          <pc:sldMk cId="876786239" sldId="303"/>
        </pc:sldMkLst>
        <pc:spChg chg="mod">
          <ac:chgData name="Kevin Bagley" userId="399d7afeee93239e" providerId="LiveId" clId="{B075F4DB-8A01-4E0D-B040-A7D2D63120FE}" dt="2020-07-09T18:06:09.266" v="1899" actId="20577"/>
          <ac:spMkLst>
            <pc:docMk/>
            <pc:sldMk cId="876786239" sldId="303"/>
            <ac:spMk id="2" creationId="{00000000-0000-0000-0000-000000000000}"/>
          </ac:spMkLst>
        </pc:spChg>
        <pc:spChg chg="mod">
          <ac:chgData name="Kevin Bagley" userId="399d7afeee93239e" providerId="LiveId" clId="{B075F4DB-8A01-4E0D-B040-A7D2D63120FE}" dt="2020-07-09T18:17:32.902" v="2036" actId="27636"/>
          <ac:spMkLst>
            <pc:docMk/>
            <pc:sldMk cId="876786239" sldId="303"/>
            <ac:spMk id="3" creationId="{00000000-0000-0000-0000-000000000000}"/>
          </ac:spMkLst>
        </pc:spChg>
        <pc:spChg chg="mod">
          <ac:chgData name="Kevin Bagley" userId="399d7afeee93239e" providerId="LiveId" clId="{B075F4DB-8A01-4E0D-B040-A7D2D63120FE}" dt="2020-07-09T18:13:16.184" v="1938" actId="1076"/>
          <ac:spMkLst>
            <pc:docMk/>
            <pc:sldMk cId="876786239" sldId="303"/>
            <ac:spMk id="5" creationId="{009BB24F-ED27-457B-9C2B-103B981A17BF}"/>
          </ac:spMkLst>
        </pc:spChg>
      </pc:sldChg>
      <pc:sldChg chg="modSp add mod ord">
        <pc:chgData name="Kevin Bagley" userId="399d7afeee93239e" providerId="LiveId" clId="{B075F4DB-8A01-4E0D-B040-A7D2D63120FE}" dt="2020-07-09T18:39:49.709" v="2273" actId="5793"/>
        <pc:sldMkLst>
          <pc:docMk/>
          <pc:sldMk cId="1485112765" sldId="304"/>
        </pc:sldMkLst>
        <pc:spChg chg="mod">
          <ac:chgData name="Kevin Bagley" userId="399d7afeee93239e" providerId="LiveId" clId="{B075F4DB-8A01-4E0D-B040-A7D2D63120FE}" dt="2020-07-09T18:06:19.387" v="1907" actId="20577"/>
          <ac:spMkLst>
            <pc:docMk/>
            <pc:sldMk cId="1485112765" sldId="304"/>
            <ac:spMk id="2" creationId="{00000000-0000-0000-0000-000000000000}"/>
          </ac:spMkLst>
        </pc:spChg>
        <pc:spChg chg="mod">
          <ac:chgData name="Kevin Bagley" userId="399d7afeee93239e" providerId="LiveId" clId="{B075F4DB-8A01-4E0D-B040-A7D2D63120FE}" dt="2020-07-09T18:39:49.709" v="2273" actId="5793"/>
          <ac:spMkLst>
            <pc:docMk/>
            <pc:sldMk cId="1485112765" sldId="304"/>
            <ac:spMk id="3" creationId="{00000000-0000-0000-0000-000000000000}"/>
          </ac:spMkLst>
        </pc:spChg>
      </pc:sldChg>
      <pc:sldChg chg="new ord">
        <pc:chgData name="Kevin Bagley" userId="399d7afeee93239e" providerId="LiveId" clId="{B075F4DB-8A01-4E0D-B040-A7D2D63120FE}" dt="2020-07-09T18:41:13.241" v="2275"/>
        <pc:sldMkLst>
          <pc:docMk/>
          <pc:sldMk cId="959528047" sldId="305"/>
        </pc:sldMkLst>
      </pc:sldChg>
      <pc:sldChg chg="del">
        <pc:chgData name="Kevin Bagley" userId="399d7afeee93239e" providerId="LiveId" clId="{B075F4DB-8A01-4E0D-B040-A7D2D63120FE}" dt="2020-07-09T18:18:43.953" v="2056" actId="2696"/>
        <pc:sldMkLst>
          <pc:docMk/>
          <pc:sldMk cId="2342872252" sldId="306"/>
        </pc:sldMkLst>
      </pc:sldChg>
      <pc:sldChg chg="modSp mod ord">
        <pc:chgData name="Kevin Bagley" userId="399d7afeee93239e" providerId="LiveId" clId="{B075F4DB-8A01-4E0D-B040-A7D2D63120FE}" dt="2020-07-09T18:41:17.264" v="2276" actId="6549"/>
        <pc:sldMkLst>
          <pc:docMk/>
          <pc:sldMk cId="776453501" sldId="307"/>
        </pc:sldMkLst>
        <pc:spChg chg="mod">
          <ac:chgData name="Kevin Bagley" userId="399d7afeee93239e" providerId="LiveId" clId="{B075F4DB-8A01-4E0D-B040-A7D2D63120FE}" dt="2020-07-09T18:18:52.495" v="2061" actId="20577"/>
          <ac:spMkLst>
            <pc:docMk/>
            <pc:sldMk cId="776453501" sldId="307"/>
            <ac:spMk id="2" creationId="{558F9566-FB23-47B7-B2E8-9D887834EA1D}"/>
          </ac:spMkLst>
        </pc:spChg>
        <pc:spChg chg="mod">
          <ac:chgData name="Kevin Bagley" userId="399d7afeee93239e" providerId="LiveId" clId="{B075F4DB-8A01-4E0D-B040-A7D2D63120FE}" dt="2020-07-09T18:41:17.264" v="2276" actId="6549"/>
          <ac:spMkLst>
            <pc:docMk/>
            <pc:sldMk cId="776453501" sldId="307"/>
            <ac:spMk id="5" creationId="{759FAB81-E474-4BB9-8780-7DCEC80A9C39}"/>
          </ac:spMkLst>
        </pc:spChg>
      </pc:sldChg>
      <pc:sldChg chg="addSp delSp modSp add mod ord">
        <pc:chgData name="Kevin Bagley" userId="399d7afeee93239e" providerId="LiveId" clId="{B075F4DB-8A01-4E0D-B040-A7D2D63120FE}" dt="2020-07-09T18:18:24.478" v="2052" actId="27636"/>
        <pc:sldMkLst>
          <pc:docMk/>
          <pc:sldMk cId="3083482449" sldId="308"/>
        </pc:sldMkLst>
        <pc:spChg chg="mod">
          <ac:chgData name="Kevin Bagley" userId="399d7afeee93239e" providerId="LiveId" clId="{B075F4DB-8A01-4E0D-B040-A7D2D63120FE}" dt="2020-07-09T18:17:16.900" v="2031" actId="6549"/>
          <ac:spMkLst>
            <pc:docMk/>
            <pc:sldMk cId="3083482449" sldId="308"/>
            <ac:spMk id="2" creationId="{00000000-0000-0000-0000-000000000000}"/>
          </ac:spMkLst>
        </pc:spChg>
        <pc:spChg chg="del mod">
          <ac:chgData name="Kevin Bagley" userId="399d7afeee93239e" providerId="LiveId" clId="{B075F4DB-8A01-4E0D-B040-A7D2D63120FE}" dt="2020-07-09T18:17:24.123" v="2034"/>
          <ac:spMkLst>
            <pc:docMk/>
            <pc:sldMk cId="3083482449" sldId="308"/>
            <ac:spMk id="3" creationId="{7318C3D8-8BB7-4DB2-922C-7F230CC646AD}"/>
          </ac:spMkLst>
        </pc:spChg>
        <pc:spChg chg="mod">
          <ac:chgData name="Kevin Bagley" userId="399d7afeee93239e" providerId="LiveId" clId="{B075F4DB-8A01-4E0D-B040-A7D2D63120FE}" dt="2020-07-09T18:18:24.478" v="2052" actId="27636"/>
          <ac:spMkLst>
            <pc:docMk/>
            <pc:sldMk cId="3083482449" sldId="308"/>
            <ac:spMk id="4" creationId="{00000000-0000-0000-0000-000000000000}"/>
          </ac:spMkLst>
        </pc:spChg>
        <pc:spChg chg="add mod">
          <ac:chgData name="Kevin Bagley" userId="399d7afeee93239e" providerId="LiveId" clId="{B075F4DB-8A01-4E0D-B040-A7D2D63120FE}" dt="2020-07-09T18:17:44.095" v="2038" actId="1076"/>
          <ac:spMkLst>
            <pc:docMk/>
            <pc:sldMk cId="3083482449" sldId="308"/>
            <ac:spMk id="5" creationId="{EA81127F-9BFD-4CF7-8920-EFF1AA859302}"/>
          </ac:spMkLst>
        </pc:spChg>
      </pc:sldChg>
      <pc:sldMasterChg chg="modSp modSldLayout">
        <pc:chgData name="Kevin Bagley" userId="399d7afeee93239e" providerId="LiveId" clId="{B075F4DB-8A01-4E0D-B040-A7D2D63120FE}" dt="2020-07-09T17:12:01.800" v="1852"/>
        <pc:sldMasterMkLst>
          <pc:docMk/>
          <pc:sldMasterMk cId="1526050274" sldId="2147483648"/>
        </pc:sldMasterMkLst>
        <pc:spChg chg="mod">
          <ac:chgData name="Kevin Bagley" userId="399d7afeee93239e" providerId="LiveId" clId="{B075F4DB-8A01-4E0D-B040-A7D2D63120FE}" dt="2020-07-09T17:12:01.800" v="1852"/>
          <ac:spMkLst>
            <pc:docMk/>
            <pc:sldMasterMk cId="1526050274" sldId="2147483648"/>
            <ac:spMk id="2" creationId="{00000000-0000-0000-0000-000000000000}"/>
          </ac:spMkLst>
        </pc:spChg>
        <pc:spChg chg="mod">
          <ac:chgData name="Kevin Bagley" userId="399d7afeee93239e" providerId="LiveId" clId="{B075F4DB-8A01-4E0D-B040-A7D2D63120FE}" dt="2020-07-09T17:12:01.800" v="1852"/>
          <ac:spMkLst>
            <pc:docMk/>
            <pc:sldMasterMk cId="1526050274" sldId="2147483648"/>
            <ac:spMk id="3" creationId="{00000000-0000-0000-0000-000000000000}"/>
          </ac:spMkLst>
        </pc:spChg>
        <pc:spChg chg="mod">
          <ac:chgData name="Kevin Bagley" userId="399d7afeee93239e" providerId="LiveId" clId="{B075F4DB-8A01-4E0D-B040-A7D2D63120FE}" dt="2020-07-09T17:12:01.800" v="1852"/>
          <ac:spMkLst>
            <pc:docMk/>
            <pc:sldMasterMk cId="1526050274" sldId="2147483648"/>
            <ac:spMk id="4" creationId="{00000000-0000-0000-0000-000000000000}"/>
          </ac:spMkLst>
        </pc:spChg>
        <pc:spChg chg="mod">
          <ac:chgData name="Kevin Bagley" userId="399d7afeee93239e" providerId="LiveId" clId="{B075F4DB-8A01-4E0D-B040-A7D2D63120FE}" dt="2020-07-09T17:12:01.800" v="1852"/>
          <ac:spMkLst>
            <pc:docMk/>
            <pc:sldMasterMk cId="1526050274" sldId="2147483648"/>
            <ac:spMk id="5" creationId="{00000000-0000-0000-0000-000000000000}"/>
          </ac:spMkLst>
        </pc:spChg>
        <pc:spChg chg="mod">
          <ac:chgData name="Kevin Bagley" userId="399d7afeee93239e" providerId="LiveId" clId="{B075F4DB-8A01-4E0D-B040-A7D2D63120FE}" dt="2020-07-09T17:12:01.800" v="1852"/>
          <ac:spMkLst>
            <pc:docMk/>
            <pc:sldMasterMk cId="1526050274" sldId="2147483648"/>
            <ac:spMk id="6" creationId="{00000000-0000-0000-0000-000000000000}"/>
          </ac:spMkLst>
        </pc:spChg>
        <pc:sldLayoutChg chg="modSp">
          <pc:chgData name="Kevin Bagley" userId="399d7afeee93239e" providerId="LiveId" clId="{B075F4DB-8A01-4E0D-B040-A7D2D63120FE}" dt="2020-07-09T17:12:01.800" v="1852"/>
          <pc:sldLayoutMkLst>
            <pc:docMk/>
            <pc:sldMasterMk cId="1526050274" sldId="2147483648"/>
            <pc:sldLayoutMk cId="2856865471" sldId="2147483649"/>
          </pc:sldLayoutMkLst>
          <pc:spChg chg="mod">
            <ac:chgData name="Kevin Bagley" userId="399d7afeee93239e" providerId="LiveId" clId="{B075F4DB-8A01-4E0D-B040-A7D2D63120FE}" dt="2020-07-09T17:12:01.800" v="1852"/>
            <ac:spMkLst>
              <pc:docMk/>
              <pc:sldMasterMk cId="1526050274" sldId="2147483648"/>
              <pc:sldLayoutMk cId="2856865471" sldId="2147483649"/>
              <ac:spMk id="2" creationId="{00000000-0000-0000-0000-000000000000}"/>
            </ac:spMkLst>
          </pc:spChg>
          <pc:spChg chg="mod">
            <ac:chgData name="Kevin Bagley" userId="399d7afeee93239e" providerId="LiveId" clId="{B075F4DB-8A01-4E0D-B040-A7D2D63120FE}" dt="2020-07-09T17:12:01.800" v="1852"/>
            <ac:spMkLst>
              <pc:docMk/>
              <pc:sldMasterMk cId="1526050274" sldId="2147483648"/>
              <pc:sldLayoutMk cId="2856865471" sldId="2147483649"/>
              <ac:spMk id="3" creationId="{00000000-0000-0000-0000-000000000000}"/>
            </ac:spMkLst>
          </pc:spChg>
        </pc:sldLayoutChg>
        <pc:sldLayoutChg chg="modSp">
          <pc:chgData name="Kevin Bagley" userId="399d7afeee93239e" providerId="LiveId" clId="{B075F4DB-8A01-4E0D-B040-A7D2D63120FE}" dt="2020-07-09T17:12:01.800" v="1852"/>
          <pc:sldLayoutMkLst>
            <pc:docMk/>
            <pc:sldMasterMk cId="1526050274" sldId="2147483648"/>
            <pc:sldLayoutMk cId="2606994405" sldId="2147483651"/>
          </pc:sldLayoutMkLst>
          <pc:spChg chg="mod">
            <ac:chgData name="Kevin Bagley" userId="399d7afeee93239e" providerId="LiveId" clId="{B075F4DB-8A01-4E0D-B040-A7D2D63120FE}" dt="2020-07-09T17:12:01.800" v="1852"/>
            <ac:spMkLst>
              <pc:docMk/>
              <pc:sldMasterMk cId="1526050274" sldId="2147483648"/>
              <pc:sldLayoutMk cId="2606994405" sldId="2147483651"/>
              <ac:spMk id="2" creationId="{00000000-0000-0000-0000-000000000000}"/>
            </ac:spMkLst>
          </pc:spChg>
          <pc:spChg chg="mod">
            <ac:chgData name="Kevin Bagley" userId="399d7afeee93239e" providerId="LiveId" clId="{B075F4DB-8A01-4E0D-B040-A7D2D63120FE}" dt="2020-07-09T17:12:01.800" v="1852"/>
            <ac:spMkLst>
              <pc:docMk/>
              <pc:sldMasterMk cId="1526050274" sldId="2147483648"/>
              <pc:sldLayoutMk cId="2606994405" sldId="2147483651"/>
              <ac:spMk id="3" creationId="{00000000-0000-0000-0000-000000000000}"/>
            </ac:spMkLst>
          </pc:spChg>
        </pc:sldLayoutChg>
        <pc:sldLayoutChg chg="modSp">
          <pc:chgData name="Kevin Bagley" userId="399d7afeee93239e" providerId="LiveId" clId="{B075F4DB-8A01-4E0D-B040-A7D2D63120FE}" dt="2020-07-09T17:12:01.800" v="1852"/>
          <pc:sldLayoutMkLst>
            <pc:docMk/>
            <pc:sldMasterMk cId="1526050274" sldId="2147483648"/>
            <pc:sldLayoutMk cId="2576970265" sldId="2147483652"/>
          </pc:sldLayoutMkLst>
          <pc:spChg chg="mod">
            <ac:chgData name="Kevin Bagley" userId="399d7afeee93239e" providerId="LiveId" clId="{B075F4DB-8A01-4E0D-B040-A7D2D63120FE}" dt="2020-07-09T17:12:01.800" v="1852"/>
            <ac:spMkLst>
              <pc:docMk/>
              <pc:sldMasterMk cId="1526050274" sldId="2147483648"/>
              <pc:sldLayoutMk cId="2576970265" sldId="2147483652"/>
              <ac:spMk id="2" creationId="{00000000-0000-0000-0000-000000000000}"/>
            </ac:spMkLst>
          </pc:spChg>
          <pc:spChg chg="mod">
            <ac:chgData name="Kevin Bagley" userId="399d7afeee93239e" providerId="LiveId" clId="{B075F4DB-8A01-4E0D-B040-A7D2D63120FE}" dt="2020-07-09T17:12:01.800" v="1852"/>
            <ac:spMkLst>
              <pc:docMk/>
              <pc:sldMasterMk cId="1526050274" sldId="2147483648"/>
              <pc:sldLayoutMk cId="2576970265" sldId="2147483652"/>
              <ac:spMk id="3" creationId="{00000000-0000-0000-0000-000000000000}"/>
            </ac:spMkLst>
          </pc:spChg>
          <pc:spChg chg="mod">
            <ac:chgData name="Kevin Bagley" userId="399d7afeee93239e" providerId="LiveId" clId="{B075F4DB-8A01-4E0D-B040-A7D2D63120FE}" dt="2020-07-09T17:12:01.800" v="1852"/>
            <ac:spMkLst>
              <pc:docMk/>
              <pc:sldMasterMk cId="1526050274" sldId="2147483648"/>
              <pc:sldLayoutMk cId="2576970265" sldId="2147483652"/>
              <ac:spMk id="4" creationId="{00000000-0000-0000-0000-000000000000}"/>
            </ac:spMkLst>
          </pc:spChg>
        </pc:sldLayoutChg>
        <pc:sldLayoutChg chg="modSp">
          <pc:chgData name="Kevin Bagley" userId="399d7afeee93239e" providerId="LiveId" clId="{B075F4DB-8A01-4E0D-B040-A7D2D63120FE}" dt="2020-07-09T17:12:01.800" v="1852"/>
          <pc:sldLayoutMkLst>
            <pc:docMk/>
            <pc:sldMasterMk cId="1526050274" sldId="2147483648"/>
            <pc:sldLayoutMk cId="501231017" sldId="2147483653"/>
          </pc:sldLayoutMkLst>
          <pc:spChg chg="mod">
            <ac:chgData name="Kevin Bagley" userId="399d7afeee93239e" providerId="LiveId" clId="{B075F4DB-8A01-4E0D-B040-A7D2D63120FE}" dt="2020-07-09T17:12:01.800" v="1852"/>
            <ac:spMkLst>
              <pc:docMk/>
              <pc:sldMasterMk cId="1526050274" sldId="2147483648"/>
              <pc:sldLayoutMk cId="501231017" sldId="2147483653"/>
              <ac:spMk id="2" creationId="{00000000-0000-0000-0000-000000000000}"/>
            </ac:spMkLst>
          </pc:spChg>
          <pc:spChg chg="mod">
            <ac:chgData name="Kevin Bagley" userId="399d7afeee93239e" providerId="LiveId" clId="{B075F4DB-8A01-4E0D-B040-A7D2D63120FE}" dt="2020-07-09T17:12:01.800" v="1852"/>
            <ac:spMkLst>
              <pc:docMk/>
              <pc:sldMasterMk cId="1526050274" sldId="2147483648"/>
              <pc:sldLayoutMk cId="501231017" sldId="2147483653"/>
              <ac:spMk id="3" creationId="{00000000-0000-0000-0000-000000000000}"/>
            </ac:spMkLst>
          </pc:spChg>
          <pc:spChg chg="mod">
            <ac:chgData name="Kevin Bagley" userId="399d7afeee93239e" providerId="LiveId" clId="{B075F4DB-8A01-4E0D-B040-A7D2D63120FE}" dt="2020-07-09T17:12:01.800" v="1852"/>
            <ac:spMkLst>
              <pc:docMk/>
              <pc:sldMasterMk cId="1526050274" sldId="2147483648"/>
              <pc:sldLayoutMk cId="501231017" sldId="2147483653"/>
              <ac:spMk id="4" creationId="{00000000-0000-0000-0000-000000000000}"/>
            </ac:spMkLst>
          </pc:spChg>
          <pc:spChg chg="mod">
            <ac:chgData name="Kevin Bagley" userId="399d7afeee93239e" providerId="LiveId" clId="{B075F4DB-8A01-4E0D-B040-A7D2D63120FE}" dt="2020-07-09T17:12:01.800" v="1852"/>
            <ac:spMkLst>
              <pc:docMk/>
              <pc:sldMasterMk cId="1526050274" sldId="2147483648"/>
              <pc:sldLayoutMk cId="501231017" sldId="2147483653"/>
              <ac:spMk id="5" creationId="{00000000-0000-0000-0000-000000000000}"/>
            </ac:spMkLst>
          </pc:spChg>
          <pc:spChg chg="mod">
            <ac:chgData name="Kevin Bagley" userId="399d7afeee93239e" providerId="LiveId" clId="{B075F4DB-8A01-4E0D-B040-A7D2D63120FE}" dt="2020-07-09T17:12:01.800" v="1852"/>
            <ac:spMkLst>
              <pc:docMk/>
              <pc:sldMasterMk cId="1526050274" sldId="2147483648"/>
              <pc:sldLayoutMk cId="501231017" sldId="2147483653"/>
              <ac:spMk id="6" creationId="{00000000-0000-0000-0000-000000000000}"/>
            </ac:spMkLst>
          </pc:spChg>
        </pc:sldLayoutChg>
        <pc:sldLayoutChg chg="modSp">
          <pc:chgData name="Kevin Bagley" userId="399d7afeee93239e" providerId="LiveId" clId="{B075F4DB-8A01-4E0D-B040-A7D2D63120FE}" dt="2020-07-09T17:12:01.800" v="1852"/>
          <pc:sldLayoutMkLst>
            <pc:docMk/>
            <pc:sldMasterMk cId="1526050274" sldId="2147483648"/>
            <pc:sldLayoutMk cId="2018280468" sldId="2147483656"/>
          </pc:sldLayoutMkLst>
          <pc:spChg chg="mod">
            <ac:chgData name="Kevin Bagley" userId="399d7afeee93239e" providerId="LiveId" clId="{B075F4DB-8A01-4E0D-B040-A7D2D63120FE}" dt="2020-07-09T17:12:01.800" v="1852"/>
            <ac:spMkLst>
              <pc:docMk/>
              <pc:sldMasterMk cId="1526050274" sldId="2147483648"/>
              <pc:sldLayoutMk cId="2018280468" sldId="2147483656"/>
              <ac:spMk id="2" creationId="{00000000-0000-0000-0000-000000000000}"/>
            </ac:spMkLst>
          </pc:spChg>
          <pc:spChg chg="mod">
            <ac:chgData name="Kevin Bagley" userId="399d7afeee93239e" providerId="LiveId" clId="{B075F4DB-8A01-4E0D-B040-A7D2D63120FE}" dt="2020-07-09T17:12:01.800" v="1852"/>
            <ac:spMkLst>
              <pc:docMk/>
              <pc:sldMasterMk cId="1526050274" sldId="2147483648"/>
              <pc:sldLayoutMk cId="2018280468" sldId="2147483656"/>
              <ac:spMk id="3" creationId="{00000000-0000-0000-0000-000000000000}"/>
            </ac:spMkLst>
          </pc:spChg>
          <pc:spChg chg="mod">
            <ac:chgData name="Kevin Bagley" userId="399d7afeee93239e" providerId="LiveId" clId="{B075F4DB-8A01-4E0D-B040-A7D2D63120FE}" dt="2020-07-09T17:12:01.800" v="1852"/>
            <ac:spMkLst>
              <pc:docMk/>
              <pc:sldMasterMk cId="1526050274" sldId="2147483648"/>
              <pc:sldLayoutMk cId="2018280468" sldId="2147483656"/>
              <ac:spMk id="4" creationId="{00000000-0000-0000-0000-000000000000}"/>
            </ac:spMkLst>
          </pc:spChg>
        </pc:sldLayoutChg>
        <pc:sldLayoutChg chg="modSp">
          <pc:chgData name="Kevin Bagley" userId="399d7afeee93239e" providerId="LiveId" clId="{B075F4DB-8A01-4E0D-B040-A7D2D63120FE}" dt="2020-07-09T17:12:01.800" v="1852"/>
          <pc:sldLayoutMkLst>
            <pc:docMk/>
            <pc:sldMasterMk cId="1526050274" sldId="2147483648"/>
            <pc:sldLayoutMk cId="2244693285" sldId="2147483657"/>
          </pc:sldLayoutMkLst>
          <pc:spChg chg="mod">
            <ac:chgData name="Kevin Bagley" userId="399d7afeee93239e" providerId="LiveId" clId="{B075F4DB-8A01-4E0D-B040-A7D2D63120FE}" dt="2020-07-09T17:12:01.800" v="1852"/>
            <ac:spMkLst>
              <pc:docMk/>
              <pc:sldMasterMk cId="1526050274" sldId="2147483648"/>
              <pc:sldLayoutMk cId="2244693285" sldId="2147483657"/>
              <ac:spMk id="2" creationId="{00000000-0000-0000-0000-000000000000}"/>
            </ac:spMkLst>
          </pc:spChg>
          <pc:spChg chg="mod">
            <ac:chgData name="Kevin Bagley" userId="399d7afeee93239e" providerId="LiveId" clId="{B075F4DB-8A01-4E0D-B040-A7D2D63120FE}" dt="2020-07-09T17:12:01.800" v="1852"/>
            <ac:spMkLst>
              <pc:docMk/>
              <pc:sldMasterMk cId="1526050274" sldId="2147483648"/>
              <pc:sldLayoutMk cId="2244693285" sldId="2147483657"/>
              <ac:spMk id="3" creationId="{00000000-0000-0000-0000-000000000000}"/>
            </ac:spMkLst>
          </pc:spChg>
          <pc:spChg chg="mod">
            <ac:chgData name="Kevin Bagley" userId="399d7afeee93239e" providerId="LiveId" clId="{B075F4DB-8A01-4E0D-B040-A7D2D63120FE}" dt="2020-07-09T17:12:01.800" v="1852"/>
            <ac:spMkLst>
              <pc:docMk/>
              <pc:sldMasterMk cId="1526050274" sldId="2147483648"/>
              <pc:sldLayoutMk cId="2244693285" sldId="2147483657"/>
              <ac:spMk id="4" creationId="{00000000-0000-0000-0000-000000000000}"/>
            </ac:spMkLst>
          </pc:spChg>
          <pc:picChg chg="mod">
            <ac:chgData name="Kevin Bagley" userId="399d7afeee93239e" providerId="LiveId" clId="{B075F4DB-8A01-4E0D-B040-A7D2D63120FE}" dt="2020-07-09T17:12:01.800" v="1852"/>
            <ac:picMkLst>
              <pc:docMk/>
              <pc:sldMasterMk cId="1526050274" sldId="2147483648"/>
              <pc:sldLayoutMk cId="2244693285" sldId="2147483657"/>
              <ac:picMk id="9" creationId="{00000000-0000-0000-0000-000000000000}"/>
            </ac:picMkLst>
          </pc:picChg>
        </pc:sldLayoutChg>
        <pc:sldLayoutChg chg="modSp">
          <pc:chgData name="Kevin Bagley" userId="399d7afeee93239e" providerId="LiveId" clId="{B075F4DB-8A01-4E0D-B040-A7D2D63120FE}" dt="2020-07-09T17:12:01.800" v="1852"/>
          <pc:sldLayoutMkLst>
            <pc:docMk/>
            <pc:sldMasterMk cId="1526050274" sldId="2147483648"/>
            <pc:sldLayoutMk cId="155018273" sldId="2147483659"/>
          </pc:sldLayoutMkLst>
          <pc:spChg chg="mod">
            <ac:chgData name="Kevin Bagley" userId="399d7afeee93239e" providerId="LiveId" clId="{B075F4DB-8A01-4E0D-B040-A7D2D63120FE}" dt="2020-07-09T17:12:01.800" v="1852"/>
            <ac:spMkLst>
              <pc:docMk/>
              <pc:sldMasterMk cId="1526050274" sldId="2147483648"/>
              <pc:sldLayoutMk cId="155018273" sldId="2147483659"/>
              <ac:spMk id="2" creationId="{00000000-0000-0000-0000-000000000000}"/>
            </ac:spMkLst>
          </pc:spChg>
          <pc:spChg chg="mod">
            <ac:chgData name="Kevin Bagley" userId="399d7afeee93239e" providerId="LiveId" clId="{B075F4DB-8A01-4E0D-B040-A7D2D63120FE}" dt="2020-07-09T17:12:01.800" v="1852"/>
            <ac:spMkLst>
              <pc:docMk/>
              <pc:sldMasterMk cId="1526050274" sldId="2147483648"/>
              <pc:sldLayoutMk cId="155018273" sldId="2147483659"/>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7/8/2020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7/8/2020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5</a:t>
            </a:fld>
            <a:endParaRPr lang="en-US"/>
          </a:p>
        </p:txBody>
      </p:sp>
    </p:spTree>
    <p:extLst>
      <p:ext uri="{BB962C8B-B14F-4D97-AF65-F5344CB8AC3E}">
        <p14:creationId xmlns:p14="http://schemas.microsoft.com/office/powerpoint/2010/main" val="240561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6</a:t>
            </a:fld>
            <a:endParaRPr lang="en-US"/>
          </a:p>
        </p:txBody>
      </p:sp>
    </p:spTree>
    <p:extLst>
      <p:ext uri="{BB962C8B-B14F-4D97-AF65-F5344CB8AC3E}">
        <p14:creationId xmlns:p14="http://schemas.microsoft.com/office/powerpoint/2010/main" val="183888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8</a:t>
            </a:fld>
            <a:endParaRPr lang="en-US"/>
          </a:p>
        </p:txBody>
      </p:sp>
    </p:spTree>
    <p:extLst>
      <p:ext uri="{BB962C8B-B14F-4D97-AF65-F5344CB8AC3E}">
        <p14:creationId xmlns:p14="http://schemas.microsoft.com/office/powerpoint/2010/main" val="3620218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35</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36</a:t>
            </a:fld>
            <a:endParaRPr lang="en-US"/>
          </a:p>
        </p:txBody>
      </p:sp>
    </p:spTree>
    <p:extLst>
      <p:ext uri="{BB962C8B-B14F-4D97-AF65-F5344CB8AC3E}">
        <p14:creationId xmlns:p14="http://schemas.microsoft.com/office/powerpoint/2010/main" val="820523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37</a:t>
            </a:fld>
            <a:endParaRPr lang="en-US"/>
          </a:p>
        </p:txBody>
      </p:sp>
    </p:spTree>
    <p:extLst>
      <p:ext uri="{BB962C8B-B14F-4D97-AF65-F5344CB8AC3E}">
        <p14:creationId xmlns:p14="http://schemas.microsoft.com/office/powerpoint/2010/main" val="1564090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39</a:t>
            </a:fld>
            <a:endParaRPr lang="en-US"/>
          </a:p>
        </p:txBody>
      </p:sp>
    </p:spTree>
    <p:extLst>
      <p:ext uri="{BB962C8B-B14F-4D97-AF65-F5344CB8AC3E}">
        <p14:creationId xmlns:p14="http://schemas.microsoft.com/office/powerpoint/2010/main" val="2189152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40</a:t>
            </a:fld>
            <a:endParaRPr lang="en-US"/>
          </a:p>
        </p:txBody>
      </p:sp>
    </p:spTree>
    <p:extLst>
      <p:ext uri="{BB962C8B-B14F-4D97-AF65-F5344CB8AC3E}">
        <p14:creationId xmlns:p14="http://schemas.microsoft.com/office/powerpoint/2010/main" val="291278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371600"/>
            <a:ext cx="9146382" cy="3505200"/>
          </a:xfrm>
        </p:spPr>
        <p:txBody>
          <a:bodyPr>
            <a:noAutofit/>
          </a:bodyPr>
          <a:lstStyle>
            <a:lvl1pPr>
              <a:defRPr sz="7202"/>
            </a:lvl1pPr>
          </a:lstStyle>
          <a:p>
            <a:r>
              <a:rPr lang="en-US"/>
              <a:t>Click to edit Master title style</a:t>
            </a:r>
            <a:endParaRPr/>
          </a:p>
        </p:txBody>
      </p:sp>
      <p:sp>
        <p:nvSpPr>
          <p:cNvPr id="3" name="Subtitle 2"/>
          <p:cNvSpPr>
            <a:spLocks noGrp="1"/>
          </p:cNvSpPr>
          <p:nvPr>
            <p:ph type="subTitle" idx="1"/>
          </p:nvPr>
        </p:nvSpPr>
        <p:spPr>
          <a:xfrm>
            <a:off x="1522809" y="4953000"/>
            <a:ext cx="8231744" cy="1066800"/>
          </a:xfrm>
        </p:spPr>
        <p:txBody>
          <a:bodyPr>
            <a:normAutofit/>
          </a:bodyPr>
          <a:lstStyle>
            <a:lvl1pPr marL="0" indent="0" algn="l">
              <a:spcBef>
                <a:spcPts val="0"/>
              </a:spcBef>
              <a:buNone/>
              <a:defRPr sz="2401">
                <a:solidFill>
                  <a:schemeClr val="tx1"/>
                </a:solidFill>
              </a:defRPr>
            </a:lvl1pPr>
            <a:lvl2pPr marL="457337" indent="0" algn="ctr">
              <a:buNone/>
              <a:defRPr>
                <a:solidFill>
                  <a:schemeClr val="tx1">
                    <a:tint val="75000"/>
                  </a:schemeClr>
                </a:solidFill>
              </a:defRPr>
            </a:lvl2pPr>
            <a:lvl3pPr marL="914674" indent="0" algn="ctr">
              <a:buNone/>
              <a:defRPr>
                <a:solidFill>
                  <a:schemeClr val="tx1">
                    <a:tint val="75000"/>
                  </a:schemeClr>
                </a:solidFill>
              </a:defRPr>
            </a:lvl3pPr>
            <a:lvl4pPr marL="1372011" indent="0" algn="ctr">
              <a:buNone/>
              <a:defRPr>
                <a:solidFill>
                  <a:schemeClr val="tx1">
                    <a:tint val="75000"/>
                  </a:schemeClr>
                </a:solidFill>
              </a:defRPr>
            </a:lvl4pPr>
            <a:lvl5pPr marL="1829349" indent="0" algn="ctr">
              <a:buNone/>
              <a:defRPr>
                <a:solidFill>
                  <a:schemeClr val="tx1">
                    <a:tint val="75000"/>
                  </a:schemeClr>
                </a:solidFill>
              </a:defRPr>
            </a:lvl5pPr>
            <a:lvl6pPr marL="2286686" indent="0" algn="ctr">
              <a:buNone/>
              <a:defRPr>
                <a:solidFill>
                  <a:schemeClr val="tx1">
                    <a:tint val="75000"/>
                  </a:schemeClr>
                </a:solidFill>
              </a:defRPr>
            </a:lvl6pPr>
            <a:lvl7pPr marL="2744023" indent="0" algn="ctr">
              <a:buNone/>
              <a:defRPr>
                <a:solidFill>
                  <a:schemeClr val="tx1">
                    <a:tint val="75000"/>
                  </a:schemeClr>
                </a:solidFill>
              </a:defRPr>
            </a:lvl7pPr>
            <a:lvl8pPr marL="3201360" indent="0" algn="ctr">
              <a:buNone/>
              <a:defRPr>
                <a:solidFill>
                  <a:schemeClr val="tx1">
                    <a:tint val="75000"/>
                  </a:schemeClr>
                </a:solidFill>
              </a:defRPr>
            </a:lvl8pPr>
            <a:lvl9pPr marL="3658697"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r>
              <a:rPr lang="en-US"/>
              <a:t>(c) 2020  Bagley Ministry</a:t>
            </a:r>
            <a:endParaRPr dirty="0"/>
          </a:p>
        </p:txBody>
      </p:sp>
      <p:sp>
        <p:nvSpPr>
          <p:cNvPr id="4" name="Date Placeholder 4"/>
          <p:cNvSpPr>
            <a:spLocks noGrp="1"/>
          </p:cNvSpPr>
          <p:nvPr>
            <p:ph type="dt" sz="half" idx="10"/>
          </p:nvPr>
        </p:nvSpPr>
        <p:spPr/>
        <p:txBody>
          <a:bodyPr/>
          <a:lstStyle/>
          <a:p>
            <a:fld id="{D08D31CA-C04F-4E30-9D09-7448D27F625D}" type="datetime1">
              <a:rPr lang="en-US" smtClean="0"/>
              <a:t>7/8/2020</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r>
              <a:rPr lang="en-US"/>
              <a:t>(c) 2020  Bagley Ministry</a:t>
            </a:r>
            <a:endParaRPr dirty="0"/>
          </a:p>
        </p:txBody>
      </p:sp>
      <p:sp>
        <p:nvSpPr>
          <p:cNvPr id="4" name="Date Placeholder 4"/>
          <p:cNvSpPr>
            <a:spLocks noGrp="1"/>
          </p:cNvSpPr>
          <p:nvPr>
            <p:ph type="dt" sz="half" idx="10"/>
          </p:nvPr>
        </p:nvSpPr>
        <p:spPr/>
        <p:txBody>
          <a:bodyPr/>
          <a:lstStyle/>
          <a:p>
            <a:fld id="{8A00D564-9EFE-46C2-8813-42749A1E7F60}" type="datetime1">
              <a:rPr lang="en-US" smtClean="0"/>
              <a:t>7/8/2020</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4552" y="533400"/>
            <a:ext cx="1371957"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8" y="533400"/>
            <a:ext cx="8079305" cy="5592764"/>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r>
              <a:rPr lang="en-US"/>
              <a:t>(c) 2020  Bagley Ministry</a:t>
            </a:r>
            <a:endParaRPr/>
          </a:p>
        </p:txBody>
      </p:sp>
      <p:sp>
        <p:nvSpPr>
          <p:cNvPr id="4" name="Date Placeholder 4"/>
          <p:cNvSpPr>
            <a:spLocks noGrp="1"/>
          </p:cNvSpPr>
          <p:nvPr>
            <p:ph type="dt" sz="half" idx="10"/>
          </p:nvPr>
        </p:nvSpPr>
        <p:spPr/>
        <p:txBody>
          <a:bodyPr/>
          <a:lstStyle/>
          <a:p>
            <a:fld id="{CDE290AF-2BAA-4153-8388-26C578370119}" type="datetime1">
              <a:rPr lang="en-US" smtClean="0"/>
              <a:t>7/8/2020</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r>
              <a:rPr lang="en-US"/>
              <a:t>(c) 2020  Bagley Ministry</a:t>
            </a:r>
            <a:endParaRPr dirty="0"/>
          </a:p>
        </p:txBody>
      </p:sp>
      <p:sp>
        <p:nvSpPr>
          <p:cNvPr id="4" name="Date Placeholder 4"/>
          <p:cNvSpPr>
            <a:spLocks noGrp="1"/>
          </p:cNvSpPr>
          <p:nvPr>
            <p:ph type="dt" sz="half" idx="10"/>
          </p:nvPr>
        </p:nvSpPr>
        <p:spPr/>
        <p:txBody>
          <a:bodyPr/>
          <a:lstStyle/>
          <a:p>
            <a:fld id="{58574F5B-5FDB-46C7-B733-C95983CA9744}" type="datetime1">
              <a:rPr lang="en-US" smtClean="0"/>
              <a:t>7/8/2020</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811" y="2514601"/>
            <a:ext cx="9146382" cy="2819400"/>
          </a:xfrm>
        </p:spPr>
        <p:txBody>
          <a:bodyPr anchor="b">
            <a:noAutofit/>
          </a:bodyPr>
          <a:lstStyle>
            <a:lvl1pPr algn="l">
              <a:defRPr sz="6602" b="0" i="0" cap="none" baseline="0"/>
            </a:lvl1pPr>
          </a:lstStyle>
          <a:p>
            <a:r>
              <a:rPr lang="en-US"/>
              <a:t>Click to edit Master title style</a:t>
            </a:r>
            <a:endParaRPr dirty="0"/>
          </a:p>
        </p:txBody>
      </p:sp>
      <p:sp>
        <p:nvSpPr>
          <p:cNvPr id="3" name="Text Placeholder 2"/>
          <p:cNvSpPr>
            <a:spLocks noGrp="1"/>
          </p:cNvSpPr>
          <p:nvPr>
            <p:ph type="body" idx="1"/>
          </p:nvPr>
        </p:nvSpPr>
        <p:spPr>
          <a:xfrm>
            <a:off x="1522809" y="990600"/>
            <a:ext cx="8231744" cy="1143000"/>
          </a:xfrm>
        </p:spPr>
        <p:txBody>
          <a:bodyPr anchor="t">
            <a:normAutofit/>
          </a:bodyPr>
          <a:lstStyle>
            <a:lvl1pPr marL="0" indent="0">
              <a:spcBef>
                <a:spcPts val="0"/>
              </a:spcBef>
              <a:buNone/>
              <a:defRPr sz="2401">
                <a:solidFill>
                  <a:schemeClr val="tx1"/>
                </a:solidFill>
              </a:defRPr>
            </a:lvl1pPr>
            <a:lvl2pPr marL="457337" indent="0">
              <a:buNone/>
              <a:defRPr sz="1801">
                <a:solidFill>
                  <a:schemeClr val="tx1">
                    <a:tint val="75000"/>
                  </a:schemeClr>
                </a:solidFill>
              </a:defRPr>
            </a:lvl2pPr>
            <a:lvl3pPr marL="914674" indent="0">
              <a:buNone/>
              <a:defRPr sz="1600">
                <a:solidFill>
                  <a:schemeClr val="tx1">
                    <a:tint val="75000"/>
                  </a:schemeClr>
                </a:solidFill>
              </a:defRPr>
            </a:lvl3pPr>
            <a:lvl4pPr marL="1372011" indent="0">
              <a:buNone/>
              <a:defRPr sz="1400">
                <a:solidFill>
                  <a:schemeClr val="tx1">
                    <a:tint val="75000"/>
                  </a:schemeClr>
                </a:solidFill>
              </a:defRPr>
            </a:lvl4pPr>
            <a:lvl5pPr marL="1829349" indent="0">
              <a:buNone/>
              <a:defRPr sz="1400">
                <a:solidFill>
                  <a:schemeClr val="tx1">
                    <a:tint val="75000"/>
                  </a:schemeClr>
                </a:solidFill>
              </a:defRPr>
            </a:lvl5pPr>
            <a:lvl6pPr marL="2286686" indent="0">
              <a:buNone/>
              <a:defRPr sz="1400">
                <a:solidFill>
                  <a:schemeClr val="tx1">
                    <a:tint val="75000"/>
                  </a:schemeClr>
                </a:solidFill>
              </a:defRPr>
            </a:lvl6pPr>
            <a:lvl7pPr marL="2744023" indent="0">
              <a:buNone/>
              <a:defRPr sz="1400">
                <a:solidFill>
                  <a:schemeClr val="tx1">
                    <a:tint val="75000"/>
                  </a:schemeClr>
                </a:solidFill>
              </a:defRPr>
            </a:lvl7pPr>
            <a:lvl8pPr marL="3201360" indent="0">
              <a:buNone/>
              <a:defRPr sz="1400">
                <a:solidFill>
                  <a:schemeClr val="tx1">
                    <a:tint val="75000"/>
                  </a:schemeClr>
                </a:solidFill>
              </a:defRPr>
            </a:lvl8pPr>
            <a:lvl9pPr marL="3658697"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p>
            <a:r>
              <a:rPr lang="en-US"/>
              <a:t>(c) 2020  Bagley Ministry</a:t>
            </a:r>
            <a:endParaRPr dirty="0"/>
          </a:p>
        </p:txBody>
      </p:sp>
      <p:sp>
        <p:nvSpPr>
          <p:cNvPr id="4" name="Date Placeholder 4"/>
          <p:cNvSpPr>
            <a:spLocks noGrp="1"/>
          </p:cNvSpPr>
          <p:nvPr>
            <p:ph type="dt" sz="half" idx="10"/>
          </p:nvPr>
        </p:nvSpPr>
        <p:spPr/>
        <p:txBody>
          <a:bodyPr/>
          <a:lstStyle/>
          <a:p>
            <a:fld id="{3C0D5F1F-6B82-471E-A5B0-CD23A15CF7F4}" type="datetime1">
              <a:rPr lang="en-US" smtClean="0"/>
              <a:t>7/8/2020</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533400"/>
            <a:ext cx="9603701" cy="1143000"/>
          </a:xfrm>
        </p:spPr>
        <p:txBody>
          <a:bodyPr/>
          <a:lstStyle/>
          <a:p>
            <a:r>
              <a:rPr lang="en-US"/>
              <a:t>Click to edit Master title style</a:t>
            </a:r>
            <a:endParaRPr/>
          </a:p>
        </p:txBody>
      </p:sp>
      <p:sp>
        <p:nvSpPr>
          <p:cNvPr id="3" name="Content Placeholder 2"/>
          <p:cNvSpPr>
            <a:spLocks noGrp="1"/>
          </p:cNvSpPr>
          <p:nvPr>
            <p:ph sz="half" idx="1"/>
          </p:nvPr>
        </p:nvSpPr>
        <p:spPr>
          <a:xfrm>
            <a:off x="1522811" y="1828800"/>
            <a:ext cx="4646362" cy="4191000"/>
          </a:xfrm>
        </p:spPr>
        <p:txBody>
          <a:bodyPr>
            <a:normAutofit/>
          </a:bodyPr>
          <a:lstStyle>
            <a:lvl1pPr>
              <a:defRPr sz="2001"/>
            </a:lvl1pPr>
            <a:lvl2pPr>
              <a:defRPr sz="1801"/>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7099" y="1828800"/>
            <a:ext cx="4649412" cy="4191000"/>
          </a:xfrm>
        </p:spPr>
        <p:txBody>
          <a:bodyPr>
            <a:normAutofit/>
          </a:bodyPr>
          <a:lstStyle>
            <a:lvl1pPr>
              <a:defRPr sz="2001"/>
            </a:lvl1pPr>
            <a:lvl2pPr>
              <a:defRPr sz="1801"/>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r>
              <a:rPr lang="en-US"/>
              <a:t>(c) 2020  Bagley Ministry</a:t>
            </a:r>
            <a:endParaRPr dirty="0"/>
          </a:p>
        </p:txBody>
      </p:sp>
      <p:sp>
        <p:nvSpPr>
          <p:cNvPr id="5" name="Date Placeholder 5"/>
          <p:cNvSpPr>
            <a:spLocks noGrp="1"/>
          </p:cNvSpPr>
          <p:nvPr>
            <p:ph type="dt" sz="half" idx="10"/>
          </p:nvPr>
        </p:nvSpPr>
        <p:spPr/>
        <p:txBody>
          <a:bodyPr/>
          <a:lstStyle/>
          <a:p>
            <a:fld id="{B8D52F73-B045-437F-8CB5-D21748D98779}" type="datetime1">
              <a:rPr lang="en-US" smtClean="0"/>
              <a:t>7/8/2020</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11" y="533400"/>
            <a:ext cx="9603701"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11" y="1828800"/>
            <a:ext cx="4646362" cy="762000"/>
          </a:xfrm>
        </p:spPr>
        <p:txBody>
          <a:bodyPr anchor="ctr"/>
          <a:lstStyle>
            <a:lvl1pPr marL="0" indent="0">
              <a:spcBef>
                <a:spcPts val="0"/>
              </a:spcBef>
              <a:buNone/>
              <a:defRPr sz="2401" b="0"/>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1" y="2667000"/>
            <a:ext cx="4646362" cy="3352800"/>
          </a:xfrm>
        </p:spPr>
        <p:txBody>
          <a:bodyPr>
            <a:normAutofit/>
          </a:bodyPr>
          <a:lstStyle>
            <a:lvl1pPr>
              <a:defRPr sz="2001"/>
            </a:lvl1pPr>
            <a:lvl2pPr>
              <a:defRPr sz="1801"/>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80150" y="1828800"/>
            <a:ext cx="4646362" cy="762000"/>
          </a:xfrm>
        </p:spPr>
        <p:txBody>
          <a:bodyPr anchor="ctr"/>
          <a:lstStyle>
            <a:lvl1pPr marL="0" indent="0">
              <a:spcBef>
                <a:spcPts val="0"/>
              </a:spcBef>
              <a:buNone/>
              <a:defRPr sz="2401" b="0"/>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80150" y="2667000"/>
            <a:ext cx="4646362" cy="3352800"/>
          </a:xfrm>
        </p:spPr>
        <p:txBody>
          <a:bodyPr>
            <a:normAutofit/>
          </a:bodyPr>
          <a:lstStyle>
            <a:lvl1pPr>
              <a:defRPr sz="2001"/>
            </a:lvl1pPr>
            <a:lvl2pPr>
              <a:defRPr sz="1801"/>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r>
              <a:rPr lang="en-US"/>
              <a:t>(c) 2020  Bagley Ministry</a:t>
            </a:r>
            <a:endParaRPr dirty="0"/>
          </a:p>
        </p:txBody>
      </p:sp>
      <p:sp>
        <p:nvSpPr>
          <p:cNvPr id="7" name="Date Placeholder 7"/>
          <p:cNvSpPr>
            <a:spLocks noGrp="1"/>
          </p:cNvSpPr>
          <p:nvPr>
            <p:ph type="dt" sz="half" idx="10"/>
          </p:nvPr>
        </p:nvSpPr>
        <p:spPr/>
        <p:txBody>
          <a:bodyPr/>
          <a:lstStyle/>
          <a:p>
            <a:fld id="{384BC900-A407-4041-BE43-24239413D3DA}" type="datetime1">
              <a:rPr lang="en-US" smtClean="0"/>
              <a:t>7/8/2020</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r>
              <a:rPr lang="en-US"/>
              <a:t>(c) 2020  Bagley Ministry</a:t>
            </a:r>
            <a:endParaRPr dirty="0"/>
          </a:p>
        </p:txBody>
      </p:sp>
      <p:sp>
        <p:nvSpPr>
          <p:cNvPr id="3" name="Date Placeholder 3"/>
          <p:cNvSpPr>
            <a:spLocks noGrp="1"/>
          </p:cNvSpPr>
          <p:nvPr>
            <p:ph type="dt" sz="half" idx="10"/>
          </p:nvPr>
        </p:nvSpPr>
        <p:spPr/>
        <p:txBody>
          <a:bodyPr/>
          <a:lstStyle/>
          <a:p>
            <a:fld id="{835434B5-322A-4C53-9CFF-557817A4548D}" type="datetime1">
              <a:rPr lang="en-US" smtClean="0"/>
              <a:t>7/8/2020</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r>
              <a:rPr lang="en-US"/>
              <a:t>(c) 2020  Bagley Ministry</a:t>
            </a:r>
            <a:endParaRPr/>
          </a:p>
        </p:txBody>
      </p:sp>
      <p:sp>
        <p:nvSpPr>
          <p:cNvPr id="2" name="Date Placeholder 2"/>
          <p:cNvSpPr>
            <a:spLocks noGrp="1"/>
          </p:cNvSpPr>
          <p:nvPr>
            <p:ph type="dt" sz="half" idx="10"/>
          </p:nvPr>
        </p:nvSpPr>
        <p:spPr/>
        <p:txBody>
          <a:bodyPr/>
          <a:lstStyle/>
          <a:p>
            <a:fld id="{F6A2BBB9-743B-4829-9E98-BA655E003C0F}" type="datetime1">
              <a:rPr lang="en-US" smtClean="0"/>
              <a:t>7/8/2020</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831" y="2590800"/>
            <a:ext cx="3277453" cy="1924050"/>
          </a:xfrm>
        </p:spPr>
        <p:txBody>
          <a:bodyPr anchor="b">
            <a:normAutofit/>
          </a:bodyPr>
          <a:lstStyle>
            <a:lvl1pPr algn="l">
              <a:defRPr sz="3201" b="0"/>
            </a:lvl1pPr>
          </a:lstStyle>
          <a:p>
            <a:r>
              <a:rPr lang="en-US"/>
              <a:t>Click to edit Master title style</a:t>
            </a:r>
            <a:endParaRPr dirty="0"/>
          </a:p>
        </p:txBody>
      </p:sp>
      <p:sp>
        <p:nvSpPr>
          <p:cNvPr id="4" name="Text Placeholder 2"/>
          <p:cNvSpPr>
            <a:spLocks noGrp="1"/>
          </p:cNvSpPr>
          <p:nvPr>
            <p:ph type="body" sz="half" idx="2"/>
          </p:nvPr>
        </p:nvSpPr>
        <p:spPr>
          <a:xfrm>
            <a:off x="836831" y="4648200"/>
            <a:ext cx="3277453" cy="1371600"/>
          </a:xfrm>
        </p:spPr>
        <p:txBody>
          <a:bodyPr>
            <a:normAutofit/>
          </a:bodyPr>
          <a:lstStyle>
            <a:lvl1pPr marL="0" indent="0">
              <a:spcBef>
                <a:spcPts val="600"/>
              </a:spcBef>
              <a:buNone/>
              <a:defRPr sz="1600"/>
            </a:lvl1pPr>
            <a:lvl2pPr marL="457337" indent="0">
              <a:buNone/>
              <a:defRPr sz="1200"/>
            </a:lvl2pPr>
            <a:lvl3pPr marL="914674" indent="0">
              <a:buNone/>
              <a:defRPr sz="1000"/>
            </a:lvl3pPr>
            <a:lvl4pPr marL="1372011" indent="0">
              <a:buNone/>
              <a:defRPr sz="900"/>
            </a:lvl4pPr>
            <a:lvl5pPr marL="1829349" indent="0">
              <a:buNone/>
              <a:defRPr sz="900"/>
            </a:lvl5pPr>
            <a:lvl6pPr marL="2286686" indent="0">
              <a:buNone/>
              <a:defRPr sz="900"/>
            </a:lvl6pPr>
            <a:lvl7pPr marL="2744023" indent="0">
              <a:buNone/>
              <a:defRPr sz="900"/>
            </a:lvl7pPr>
            <a:lvl8pPr marL="3201360" indent="0">
              <a:buNone/>
              <a:defRPr sz="900"/>
            </a:lvl8pPr>
            <a:lvl9pPr marL="3658697" indent="0">
              <a:buNone/>
              <a:defRPr sz="900"/>
            </a:lvl9pPr>
          </a:lstStyle>
          <a:p>
            <a:pPr lvl="0"/>
            <a:r>
              <a:rPr lang="en-US"/>
              <a:t>Click to edit Master text styles</a:t>
            </a:r>
          </a:p>
        </p:txBody>
      </p:sp>
      <p:sp>
        <p:nvSpPr>
          <p:cNvPr id="3" name="Content Placeholder 3"/>
          <p:cNvSpPr>
            <a:spLocks noGrp="1"/>
          </p:cNvSpPr>
          <p:nvPr>
            <p:ph idx="1"/>
          </p:nvPr>
        </p:nvSpPr>
        <p:spPr>
          <a:xfrm>
            <a:off x="5181362" y="838200"/>
            <a:ext cx="6173809" cy="5181600"/>
          </a:xfrm>
        </p:spPr>
        <p:txBody>
          <a:bodyPr>
            <a:normAutofit/>
          </a:bodyPr>
          <a:lstStyle>
            <a:lvl1pPr>
              <a:defRPr sz="2001"/>
            </a:lvl1pPr>
            <a:lvl2pPr>
              <a:defRPr sz="1801"/>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r>
              <a:rPr lang="en-US"/>
              <a:t>(c) 2020  Bagley Ministry</a:t>
            </a:r>
            <a:endParaRPr dirty="0"/>
          </a:p>
        </p:txBody>
      </p:sp>
      <p:sp>
        <p:nvSpPr>
          <p:cNvPr id="8" name="Date Placeholder 5"/>
          <p:cNvSpPr>
            <a:spLocks noGrp="1"/>
          </p:cNvSpPr>
          <p:nvPr>
            <p:ph type="dt" sz="half" idx="10"/>
          </p:nvPr>
        </p:nvSpPr>
        <p:spPr/>
        <p:txBody>
          <a:bodyPr/>
          <a:lstStyle/>
          <a:p>
            <a:fld id="{F7B94D69-71C8-4464-A195-84C8EF17A088}" type="datetime1">
              <a:rPr lang="en-US" smtClean="0"/>
              <a:t>7/8/2020</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831" y="2590800"/>
            <a:ext cx="3277453" cy="1924050"/>
          </a:xfrm>
        </p:spPr>
        <p:txBody>
          <a:bodyPr anchor="b">
            <a:normAutofit/>
          </a:bodyPr>
          <a:lstStyle>
            <a:lvl1pPr algn="l">
              <a:defRPr sz="3201" b="0"/>
            </a:lvl1pPr>
          </a:lstStyle>
          <a:p>
            <a:r>
              <a:rPr lang="en-US"/>
              <a:t>Click to edit Master title style</a:t>
            </a:r>
            <a:endParaRPr/>
          </a:p>
        </p:txBody>
      </p:sp>
      <p:sp>
        <p:nvSpPr>
          <p:cNvPr id="4" name="Text Placeholder 2"/>
          <p:cNvSpPr>
            <a:spLocks noGrp="1"/>
          </p:cNvSpPr>
          <p:nvPr>
            <p:ph type="body" sz="half" idx="2"/>
          </p:nvPr>
        </p:nvSpPr>
        <p:spPr>
          <a:xfrm>
            <a:off x="836831" y="4648200"/>
            <a:ext cx="3277453" cy="1371600"/>
          </a:xfrm>
        </p:spPr>
        <p:txBody>
          <a:bodyPr>
            <a:normAutofit/>
          </a:bodyPr>
          <a:lstStyle>
            <a:lvl1pPr marL="0" indent="0">
              <a:spcBef>
                <a:spcPts val="600"/>
              </a:spcBef>
              <a:buNone/>
              <a:defRPr sz="1600"/>
            </a:lvl1pPr>
            <a:lvl2pPr marL="457337" indent="0">
              <a:buNone/>
              <a:defRPr sz="1200"/>
            </a:lvl2pPr>
            <a:lvl3pPr marL="914674" indent="0">
              <a:buNone/>
              <a:defRPr sz="1000"/>
            </a:lvl3pPr>
            <a:lvl4pPr marL="1372011" indent="0">
              <a:buNone/>
              <a:defRPr sz="900"/>
            </a:lvl4pPr>
            <a:lvl5pPr marL="1829349" indent="0">
              <a:buNone/>
              <a:defRPr sz="900"/>
            </a:lvl5pPr>
            <a:lvl6pPr marL="2286686" indent="0">
              <a:buNone/>
              <a:defRPr sz="900"/>
            </a:lvl6pPr>
            <a:lvl7pPr marL="2744023" indent="0">
              <a:buNone/>
              <a:defRPr sz="900"/>
            </a:lvl7pPr>
            <a:lvl8pPr marL="3201360" indent="0">
              <a:buNone/>
              <a:defRPr sz="900"/>
            </a:lvl8pPr>
            <a:lvl9pPr marL="3658697" indent="0">
              <a:buNone/>
              <a:defRPr sz="900"/>
            </a:lvl9pPr>
          </a:lstStyle>
          <a:p>
            <a:pPr lvl="0"/>
            <a:r>
              <a:rPr lang="en-US"/>
              <a:t>Click to edit Master text styles</a:t>
            </a:r>
          </a:p>
        </p:txBody>
      </p:sp>
      <p:sp>
        <p:nvSpPr>
          <p:cNvPr id="3" name="Picture Placeholder 3"/>
          <p:cNvSpPr>
            <a:spLocks noGrp="1"/>
          </p:cNvSpPr>
          <p:nvPr>
            <p:ph type="pic" idx="1"/>
          </p:nvPr>
        </p:nvSpPr>
        <p:spPr>
          <a:xfrm>
            <a:off x="5486241" y="836610"/>
            <a:ext cx="5868929" cy="5183190"/>
          </a:xfrm>
          <a:solidFill>
            <a:schemeClr val="bg2"/>
          </a:solidFill>
        </p:spPr>
        <p:txBody>
          <a:bodyPr tIns="914400">
            <a:normAutofit/>
          </a:bodyPr>
          <a:lstStyle>
            <a:lvl1pPr marL="0" indent="0" algn="ctr">
              <a:buNone/>
              <a:defRPr sz="2401"/>
            </a:lvl1pPr>
            <a:lvl2pPr marL="457337" indent="0">
              <a:buNone/>
              <a:defRPr sz="2801"/>
            </a:lvl2pPr>
            <a:lvl3pPr marL="914674" indent="0">
              <a:buNone/>
              <a:defRPr sz="2401"/>
            </a:lvl3pPr>
            <a:lvl4pPr marL="1372011" indent="0">
              <a:buNone/>
              <a:defRPr sz="2001"/>
            </a:lvl4pPr>
            <a:lvl5pPr marL="1829349" indent="0">
              <a:buNone/>
              <a:defRPr sz="2001"/>
            </a:lvl5pPr>
            <a:lvl6pPr marL="2286686" indent="0">
              <a:buNone/>
              <a:defRPr sz="2001"/>
            </a:lvl6pPr>
            <a:lvl7pPr marL="2744023" indent="0">
              <a:buNone/>
              <a:defRPr sz="2001"/>
            </a:lvl7pPr>
            <a:lvl8pPr marL="3201360" indent="0">
              <a:buNone/>
              <a:defRPr sz="2001"/>
            </a:lvl8pPr>
            <a:lvl9pPr marL="3658697" indent="0">
              <a:buNone/>
              <a:defRPr sz="2001"/>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142" y="458788"/>
            <a:ext cx="6627951"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533400"/>
            <a:ext cx="9603701"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811" y="1828800"/>
            <a:ext cx="960370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8345" y="6172201"/>
            <a:ext cx="6864250" cy="273049"/>
          </a:xfrm>
          <a:prstGeom prst="rect">
            <a:avLst/>
          </a:prstGeom>
        </p:spPr>
        <p:txBody>
          <a:bodyPr vert="horz" lIns="91440" tIns="45720" rIns="91440" bIns="45720" rtlCol="0" anchor="ctr"/>
          <a:lstStyle>
            <a:lvl1pPr algn="l">
              <a:defRPr sz="1100">
                <a:solidFill>
                  <a:schemeClr val="tx1"/>
                </a:solidFill>
              </a:defRPr>
            </a:lvl1pPr>
          </a:lstStyle>
          <a:p>
            <a:r>
              <a:rPr lang="en-US"/>
              <a:t>(c) 2020  Bagley Ministry</a:t>
            </a:r>
            <a:endParaRPr lang="en-US" dirty="0"/>
          </a:p>
        </p:txBody>
      </p:sp>
      <p:sp>
        <p:nvSpPr>
          <p:cNvPr id="4" name="Date Placeholder 4"/>
          <p:cNvSpPr>
            <a:spLocks noGrp="1"/>
          </p:cNvSpPr>
          <p:nvPr>
            <p:ph type="dt" sz="half" idx="2"/>
          </p:nvPr>
        </p:nvSpPr>
        <p:spPr>
          <a:xfrm>
            <a:off x="8611255" y="6172201"/>
            <a:ext cx="1320403" cy="273049"/>
          </a:xfrm>
          <a:prstGeom prst="rect">
            <a:avLst/>
          </a:prstGeom>
        </p:spPr>
        <p:txBody>
          <a:bodyPr vert="horz" lIns="91440" tIns="45720" rIns="91440" bIns="45720" rtlCol="0" anchor="ctr"/>
          <a:lstStyle>
            <a:lvl1pPr algn="r">
              <a:defRPr sz="1100">
                <a:solidFill>
                  <a:schemeClr val="tx1"/>
                </a:solidFill>
              </a:defRPr>
            </a:lvl1pPr>
          </a:lstStyle>
          <a:p>
            <a:fld id="{315A9883-36B0-4CAA-A372-25DD37251AA8}" type="datetime1">
              <a:rPr lang="en-US" smtClean="0"/>
              <a:t>7/8/2020</a:t>
            </a:fld>
            <a:endParaRPr lang="en-US" dirty="0"/>
          </a:p>
        </p:txBody>
      </p:sp>
      <p:sp>
        <p:nvSpPr>
          <p:cNvPr id="6" name="Slide Number Placeholder 5"/>
          <p:cNvSpPr>
            <a:spLocks noGrp="1"/>
          </p:cNvSpPr>
          <p:nvPr>
            <p:ph type="sldNum" sz="quarter" idx="4"/>
          </p:nvPr>
        </p:nvSpPr>
        <p:spPr>
          <a:xfrm>
            <a:off x="10135652" y="6172201"/>
            <a:ext cx="990859"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674" rtl="0" eaLnBrk="1" latinLnBrk="0" hangingPunct="1">
        <a:lnSpc>
          <a:spcPct val="90000"/>
        </a:lnSpc>
        <a:spcBef>
          <a:spcPct val="0"/>
        </a:spcBef>
        <a:buNone/>
        <a:defRPr sz="3201" kern="1200">
          <a:solidFill>
            <a:schemeClr val="tx1"/>
          </a:solidFill>
          <a:latin typeface="+mj-lt"/>
          <a:ea typeface="+mj-ea"/>
          <a:cs typeface="+mj-cs"/>
        </a:defRPr>
      </a:lvl1pPr>
    </p:titleStyle>
    <p:bodyStyle>
      <a:lvl1pPr marL="223905" indent="-223905" algn="l" defTabSz="914674" rtl="0" eaLnBrk="1" latinLnBrk="0" hangingPunct="1">
        <a:lnSpc>
          <a:spcPct val="90000"/>
        </a:lnSpc>
        <a:spcBef>
          <a:spcPts val="1801"/>
        </a:spcBef>
        <a:buFont typeface="Arial" pitchFamily="34" charset="0"/>
        <a:buChar char="•"/>
        <a:defRPr sz="2001" kern="1200">
          <a:solidFill>
            <a:schemeClr val="tx1"/>
          </a:solidFill>
          <a:latin typeface="+mn-lt"/>
          <a:ea typeface="+mn-ea"/>
          <a:cs typeface="+mn-cs"/>
        </a:defRPr>
      </a:lvl1pPr>
      <a:lvl2pPr marL="503071" indent="-223905" algn="l" defTabSz="914674" rtl="0" eaLnBrk="1" latinLnBrk="0" hangingPunct="1">
        <a:lnSpc>
          <a:spcPct val="90000"/>
        </a:lnSpc>
        <a:spcBef>
          <a:spcPts val="800"/>
        </a:spcBef>
        <a:buFont typeface="Arial" pitchFamily="34" charset="0"/>
        <a:buChar char="–"/>
        <a:defRPr sz="1801" kern="1200">
          <a:solidFill>
            <a:schemeClr val="tx1"/>
          </a:solidFill>
          <a:latin typeface="+mn-lt"/>
          <a:ea typeface="+mn-ea"/>
          <a:cs typeface="+mn-cs"/>
        </a:defRPr>
      </a:lvl2pPr>
      <a:lvl3pPr marL="741585" indent="-171501" algn="l" defTabSz="914674"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7078" indent="-173090" algn="l" defTabSz="914674"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450" indent="-173090" algn="l" defTabSz="914674"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5185" indent="-173788" algn="l" defTabSz="914674"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3001" indent="-173788" algn="l" defTabSz="914674"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816" indent="-173788" algn="l" defTabSz="914674"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8631" indent="-173788" algn="l" defTabSz="914674"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674" rtl="0" eaLnBrk="1" latinLnBrk="0" hangingPunct="1">
        <a:defRPr sz="1801" kern="1200">
          <a:solidFill>
            <a:schemeClr val="tx1"/>
          </a:solidFill>
          <a:latin typeface="+mn-lt"/>
          <a:ea typeface="+mn-ea"/>
          <a:cs typeface="+mn-cs"/>
        </a:defRPr>
      </a:lvl1pPr>
      <a:lvl2pPr marL="457337" algn="l" defTabSz="914674" rtl="0" eaLnBrk="1" latinLnBrk="0" hangingPunct="1">
        <a:defRPr sz="1801" kern="1200">
          <a:solidFill>
            <a:schemeClr val="tx1"/>
          </a:solidFill>
          <a:latin typeface="+mn-lt"/>
          <a:ea typeface="+mn-ea"/>
          <a:cs typeface="+mn-cs"/>
        </a:defRPr>
      </a:lvl2pPr>
      <a:lvl3pPr marL="914674" algn="l" defTabSz="914674" rtl="0" eaLnBrk="1" latinLnBrk="0" hangingPunct="1">
        <a:defRPr sz="1801" kern="1200">
          <a:solidFill>
            <a:schemeClr val="tx1"/>
          </a:solidFill>
          <a:latin typeface="+mn-lt"/>
          <a:ea typeface="+mn-ea"/>
          <a:cs typeface="+mn-cs"/>
        </a:defRPr>
      </a:lvl3pPr>
      <a:lvl4pPr marL="1372011" algn="l" defTabSz="914674" rtl="0" eaLnBrk="1" latinLnBrk="0" hangingPunct="1">
        <a:defRPr sz="1801" kern="1200">
          <a:solidFill>
            <a:schemeClr val="tx1"/>
          </a:solidFill>
          <a:latin typeface="+mn-lt"/>
          <a:ea typeface="+mn-ea"/>
          <a:cs typeface="+mn-cs"/>
        </a:defRPr>
      </a:lvl4pPr>
      <a:lvl5pPr marL="1829349" algn="l" defTabSz="914674" rtl="0" eaLnBrk="1" latinLnBrk="0" hangingPunct="1">
        <a:defRPr sz="1801" kern="1200">
          <a:solidFill>
            <a:schemeClr val="tx1"/>
          </a:solidFill>
          <a:latin typeface="+mn-lt"/>
          <a:ea typeface="+mn-ea"/>
          <a:cs typeface="+mn-cs"/>
        </a:defRPr>
      </a:lvl5pPr>
      <a:lvl6pPr marL="2286686" algn="l" defTabSz="914674" rtl="0" eaLnBrk="1" latinLnBrk="0" hangingPunct="1">
        <a:defRPr sz="1801" kern="1200">
          <a:solidFill>
            <a:schemeClr val="tx1"/>
          </a:solidFill>
          <a:latin typeface="+mn-lt"/>
          <a:ea typeface="+mn-ea"/>
          <a:cs typeface="+mn-cs"/>
        </a:defRPr>
      </a:lvl6pPr>
      <a:lvl7pPr marL="2744023" algn="l" defTabSz="914674" rtl="0" eaLnBrk="1" latinLnBrk="0" hangingPunct="1">
        <a:defRPr sz="1801" kern="1200">
          <a:solidFill>
            <a:schemeClr val="tx1"/>
          </a:solidFill>
          <a:latin typeface="+mn-lt"/>
          <a:ea typeface="+mn-ea"/>
          <a:cs typeface="+mn-cs"/>
        </a:defRPr>
      </a:lvl7pPr>
      <a:lvl8pPr marL="3201360" algn="l" defTabSz="914674" rtl="0" eaLnBrk="1" latinLnBrk="0" hangingPunct="1">
        <a:defRPr sz="1801" kern="1200">
          <a:solidFill>
            <a:schemeClr val="tx1"/>
          </a:solidFill>
          <a:latin typeface="+mn-lt"/>
          <a:ea typeface="+mn-ea"/>
          <a:cs typeface="+mn-cs"/>
        </a:defRPr>
      </a:lvl8pPr>
      <a:lvl9pPr marL="3658697" algn="l" defTabSz="91467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371064"/>
            <a:ext cx="9146382" cy="2362815"/>
          </a:xfrm>
        </p:spPr>
        <p:txBody>
          <a:bodyPr/>
          <a:lstStyle/>
          <a:p>
            <a:r>
              <a:rPr lang="en-US" dirty="0">
                <a:latin typeface="Abadi" panose="020B0604020104020204" pitchFamily="34" charset="0"/>
              </a:rPr>
              <a:t>Words and actions of the Deacon at Mass</a:t>
            </a:r>
          </a:p>
        </p:txBody>
      </p:sp>
      <p:sp>
        <p:nvSpPr>
          <p:cNvPr id="3" name="Subtitle 2"/>
          <p:cNvSpPr>
            <a:spLocks noGrp="1"/>
          </p:cNvSpPr>
          <p:nvPr>
            <p:ph type="subTitle" idx="1"/>
          </p:nvPr>
        </p:nvSpPr>
        <p:spPr>
          <a:xfrm>
            <a:off x="531951" y="5563156"/>
            <a:ext cx="8231744" cy="1067078"/>
          </a:xfrm>
        </p:spPr>
        <p:txBody>
          <a:bodyPr>
            <a:normAutofit/>
          </a:bodyPr>
          <a:lstStyle/>
          <a:p>
            <a:r>
              <a:rPr lang="en-US" sz="3601" dirty="0">
                <a:solidFill>
                  <a:schemeClr val="tx1">
                    <a:lumMod val="50000"/>
                  </a:schemeClr>
                </a:solidFill>
              </a:rPr>
              <a:t>Deacon Candidate Workshop II </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9566-FB23-47B7-B2E8-9D887834EA1D}"/>
              </a:ext>
            </a:extLst>
          </p:cNvPr>
          <p:cNvSpPr>
            <a:spLocks noGrp="1"/>
          </p:cNvSpPr>
          <p:nvPr>
            <p:ph type="title"/>
          </p:nvPr>
        </p:nvSpPr>
        <p:spPr>
          <a:xfrm>
            <a:off x="455732" y="2590582"/>
            <a:ext cx="3658553" cy="838418"/>
          </a:xfrm>
        </p:spPr>
        <p:txBody>
          <a:bodyPr>
            <a:normAutofit fontScale="90000"/>
          </a:bodyPr>
          <a:lstStyle/>
          <a:p>
            <a:r>
              <a:rPr lang="en-US" sz="6002" dirty="0"/>
              <a:t>GLORIA</a:t>
            </a:r>
          </a:p>
        </p:txBody>
      </p:sp>
      <p:sp>
        <p:nvSpPr>
          <p:cNvPr id="6" name="Text Placeholder 5">
            <a:extLst>
              <a:ext uri="{FF2B5EF4-FFF2-40B4-BE49-F238E27FC236}">
                <a16:creationId xmlns:a16="http://schemas.microsoft.com/office/drawing/2014/main" id="{71E0CE6A-FD57-4B6A-997F-63E343CA2AD4}"/>
              </a:ext>
            </a:extLst>
          </p:cNvPr>
          <p:cNvSpPr>
            <a:spLocks noGrp="1"/>
          </p:cNvSpPr>
          <p:nvPr>
            <p:ph type="body" sz="half" idx="2"/>
          </p:nvPr>
        </p:nvSpPr>
        <p:spPr/>
        <p:txBody>
          <a:bodyPr/>
          <a:lstStyle/>
          <a:p>
            <a:endParaRPr lang="en-US"/>
          </a:p>
        </p:txBody>
      </p:sp>
      <p:sp>
        <p:nvSpPr>
          <p:cNvPr id="5" name="Content Placeholder 4">
            <a:extLst>
              <a:ext uri="{FF2B5EF4-FFF2-40B4-BE49-F238E27FC236}">
                <a16:creationId xmlns:a16="http://schemas.microsoft.com/office/drawing/2014/main" id="{759FAB81-E474-4BB9-8780-7DCEC80A9C39}"/>
              </a:ext>
            </a:extLst>
          </p:cNvPr>
          <p:cNvSpPr>
            <a:spLocks noGrp="1"/>
          </p:cNvSpPr>
          <p:nvPr>
            <p:ph idx="1"/>
          </p:nvPr>
        </p:nvSpPr>
        <p:spPr>
          <a:xfrm>
            <a:off x="4495800" y="152400"/>
            <a:ext cx="7391400" cy="6553200"/>
          </a:xfrm>
        </p:spPr>
        <p:txBody>
          <a:bodyPr>
            <a:normAutofit/>
          </a:bodyPr>
          <a:lstStyle/>
          <a:p>
            <a:pPr marL="0" indent="0">
              <a:lnSpc>
                <a:spcPct val="120000"/>
              </a:lnSpc>
              <a:spcBef>
                <a:spcPts val="0"/>
              </a:spcBef>
              <a:buNone/>
            </a:pPr>
            <a:r>
              <a:rPr lang="en-US" b="1" dirty="0">
                <a:latin typeface="Abadi" panose="020B0604020104020204" pitchFamily="34" charset="0"/>
              </a:rPr>
              <a:t>Glory to God in the highest,</a:t>
            </a:r>
          </a:p>
          <a:p>
            <a:pPr marL="0" indent="0">
              <a:lnSpc>
                <a:spcPct val="120000"/>
              </a:lnSpc>
              <a:spcBef>
                <a:spcPts val="0"/>
              </a:spcBef>
              <a:buNone/>
            </a:pPr>
            <a:r>
              <a:rPr lang="en-US" b="1" dirty="0">
                <a:latin typeface="Abadi" panose="020B0604020104020204" pitchFamily="34" charset="0"/>
              </a:rPr>
              <a:t>and on earth peace to people of good will.</a:t>
            </a:r>
          </a:p>
          <a:p>
            <a:pPr marL="0" indent="0">
              <a:lnSpc>
                <a:spcPct val="120000"/>
              </a:lnSpc>
              <a:spcBef>
                <a:spcPts val="0"/>
              </a:spcBef>
              <a:buNone/>
            </a:pPr>
            <a:r>
              <a:rPr lang="en-US" b="1" dirty="0">
                <a:latin typeface="Abadi" panose="020B0604020104020204" pitchFamily="34" charset="0"/>
              </a:rPr>
              <a:t>We praise you, we bless you,</a:t>
            </a:r>
          </a:p>
          <a:p>
            <a:pPr marL="0" indent="0">
              <a:lnSpc>
                <a:spcPct val="120000"/>
              </a:lnSpc>
              <a:spcBef>
                <a:spcPts val="0"/>
              </a:spcBef>
              <a:buNone/>
            </a:pPr>
            <a:r>
              <a:rPr lang="en-US" b="1" dirty="0">
                <a:latin typeface="Abadi" panose="020B0604020104020204" pitchFamily="34" charset="0"/>
              </a:rPr>
              <a:t>we adore you, we glorify you,</a:t>
            </a:r>
          </a:p>
          <a:p>
            <a:pPr marL="0" indent="0">
              <a:lnSpc>
                <a:spcPct val="120000"/>
              </a:lnSpc>
              <a:spcBef>
                <a:spcPts val="0"/>
              </a:spcBef>
              <a:buNone/>
            </a:pPr>
            <a:r>
              <a:rPr lang="en-US" b="1" dirty="0">
                <a:latin typeface="Abadi" panose="020B0604020104020204" pitchFamily="34" charset="0"/>
              </a:rPr>
              <a:t>we give you thanks for your great glory,</a:t>
            </a:r>
          </a:p>
          <a:p>
            <a:pPr marL="0" indent="0">
              <a:lnSpc>
                <a:spcPct val="120000"/>
              </a:lnSpc>
              <a:spcBef>
                <a:spcPts val="0"/>
              </a:spcBef>
              <a:buNone/>
            </a:pPr>
            <a:r>
              <a:rPr lang="en-US" b="1" dirty="0">
                <a:latin typeface="Abadi" panose="020B0604020104020204" pitchFamily="34" charset="0"/>
              </a:rPr>
              <a:t>Lord God, heavenly King,</a:t>
            </a:r>
          </a:p>
          <a:p>
            <a:pPr marL="0" indent="0">
              <a:lnSpc>
                <a:spcPct val="120000"/>
              </a:lnSpc>
              <a:spcBef>
                <a:spcPts val="0"/>
              </a:spcBef>
              <a:buNone/>
            </a:pPr>
            <a:r>
              <a:rPr lang="en-US" b="1" dirty="0">
                <a:latin typeface="Abadi" panose="020B0604020104020204" pitchFamily="34" charset="0"/>
              </a:rPr>
              <a:t>O God, almighty Father.</a:t>
            </a:r>
          </a:p>
          <a:p>
            <a:pPr marL="0" indent="0">
              <a:lnSpc>
                <a:spcPct val="120000"/>
              </a:lnSpc>
              <a:spcBef>
                <a:spcPts val="0"/>
              </a:spcBef>
              <a:buNone/>
            </a:pPr>
            <a:r>
              <a:rPr lang="en-US" b="1" dirty="0">
                <a:latin typeface="Abadi" panose="020B0604020104020204" pitchFamily="34" charset="0"/>
              </a:rPr>
              <a:t>Lord Jesus Christ, Only Begotten Son,</a:t>
            </a:r>
          </a:p>
          <a:p>
            <a:pPr marL="0" indent="0">
              <a:lnSpc>
                <a:spcPct val="120000"/>
              </a:lnSpc>
              <a:spcBef>
                <a:spcPts val="0"/>
              </a:spcBef>
              <a:buNone/>
            </a:pPr>
            <a:r>
              <a:rPr lang="en-US" b="1" dirty="0">
                <a:latin typeface="Abadi" panose="020B0604020104020204" pitchFamily="34" charset="0"/>
              </a:rPr>
              <a:t>Lord God, Lamb of God, Son of the Father,</a:t>
            </a:r>
          </a:p>
          <a:p>
            <a:pPr marL="0" indent="0">
              <a:lnSpc>
                <a:spcPct val="120000"/>
              </a:lnSpc>
              <a:spcBef>
                <a:spcPts val="0"/>
              </a:spcBef>
              <a:buNone/>
            </a:pPr>
            <a:r>
              <a:rPr lang="en-US" b="1" dirty="0">
                <a:latin typeface="Abadi" panose="020B0604020104020204" pitchFamily="34" charset="0"/>
              </a:rPr>
              <a:t>you take away the sins of the world, have mercy on us;</a:t>
            </a:r>
          </a:p>
          <a:p>
            <a:pPr marL="0" indent="0">
              <a:lnSpc>
                <a:spcPct val="120000"/>
              </a:lnSpc>
              <a:spcBef>
                <a:spcPts val="0"/>
              </a:spcBef>
              <a:buNone/>
            </a:pPr>
            <a:r>
              <a:rPr lang="en-US" b="1" dirty="0">
                <a:latin typeface="Abadi" panose="020B0604020104020204" pitchFamily="34" charset="0"/>
              </a:rPr>
              <a:t>you take away the sins of the world, receive our prayer;</a:t>
            </a:r>
          </a:p>
          <a:p>
            <a:pPr marL="0" indent="0">
              <a:lnSpc>
                <a:spcPct val="120000"/>
              </a:lnSpc>
              <a:spcBef>
                <a:spcPts val="0"/>
              </a:spcBef>
              <a:buNone/>
            </a:pPr>
            <a:r>
              <a:rPr lang="en-US" b="1" dirty="0">
                <a:latin typeface="Abadi" panose="020B0604020104020204" pitchFamily="34" charset="0"/>
              </a:rPr>
              <a:t>you are seated at the right hand of the Father, have mercy on us.</a:t>
            </a:r>
          </a:p>
          <a:p>
            <a:pPr marL="0" indent="0">
              <a:lnSpc>
                <a:spcPct val="120000"/>
              </a:lnSpc>
              <a:spcBef>
                <a:spcPts val="0"/>
              </a:spcBef>
              <a:buNone/>
            </a:pPr>
            <a:r>
              <a:rPr lang="en-US" b="1" dirty="0">
                <a:latin typeface="Abadi" panose="020B0604020104020204" pitchFamily="34" charset="0"/>
              </a:rPr>
              <a:t>For you alone are the Holy One,</a:t>
            </a:r>
          </a:p>
          <a:p>
            <a:pPr marL="0" indent="0">
              <a:lnSpc>
                <a:spcPct val="120000"/>
              </a:lnSpc>
              <a:spcBef>
                <a:spcPts val="0"/>
              </a:spcBef>
              <a:buNone/>
            </a:pPr>
            <a:r>
              <a:rPr lang="en-US" b="1" dirty="0">
                <a:latin typeface="Abadi" panose="020B0604020104020204" pitchFamily="34" charset="0"/>
              </a:rPr>
              <a:t>you alone are the Lord,</a:t>
            </a:r>
          </a:p>
          <a:p>
            <a:pPr marL="0" indent="0">
              <a:lnSpc>
                <a:spcPct val="120000"/>
              </a:lnSpc>
              <a:spcBef>
                <a:spcPts val="0"/>
              </a:spcBef>
              <a:buNone/>
            </a:pPr>
            <a:r>
              <a:rPr lang="en-US" b="1" dirty="0">
                <a:latin typeface="Abadi" panose="020B0604020104020204" pitchFamily="34" charset="0"/>
              </a:rPr>
              <a:t>you alone are the Most High, Jesus Christ,</a:t>
            </a:r>
          </a:p>
          <a:p>
            <a:pPr marL="0" indent="0">
              <a:lnSpc>
                <a:spcPct val="120000"/>
              </a:lnSpc>
              <a:spcBef>
                <a:spcPts val="0"/>
              </a:spcBef>
              <a:buNone/>
            </a:pPr>
            <a:r>
              <a:rPr lang="en-US" b="1" dirty="0">
                <a:latin typeface="Abadi" panose="020B0604020104020204" pitchFamily="34" charset="0"/>
              </a:rPr>
              <a:t>with the Holy Spirit, in the glory of God the Father.</a:t>
            </a:r>
          </a:p>
          <a:p>
            <a:pPr marL="0" indent="0">
              <a:lnSpc>
                <a:spcPct val="120000"/>
              </a:lnSpc>
              <a:spcBef>
                <a:spcPts val="0"/>
              </a:spcBef>
              <a:buNone/>
            </a:pPr>
            <a:r>
              <a:rPr lang="en-US" b="1" dirty="0">
                <a:latin typeface="Abadi" panose="020B0604020104020204" pitchFamily="34" charset="0"/>
              </a:rPr>
              <a:t>Amen.</a:t>
            </a:r>
          </a:p>
        </p:txBody>
      </p:sp>
      <p:sp>
        <p:nvSpPr>
          <p:cNvPr id="7" name="Footer Placeholder 6">
            <a:extLst>
              <a:ext uri="{FF2B5EF4-FFF2-40B4-BE49-F238E27FC236}">
                <a16:creationId xmlns:a16="http://schemas.microsoft.com/office/drawing/2014/main" id="{38E09474-00F3-4324-A358-FF479F08FA8C}"/>
              </a:ext>
            </a:extLst>
          </p:cNvPr>
          <p:cNvSpPr>
            <a:spLocks noGrp="1"/>
          </p:cNvSpPr>
          <p:nvPr>
            <p:ph type="ftr" sz="quarter" idx="11"/>
          </p:nvPr>
        </p:nvSpPr>
        <p:spPr/>
        <p:txBody>
          <a:bodyPr/>
          <a:lstStyle/>
          <a:p>
            <a:r>
              <a:rPr lang="en-US"/>
              <a:t>(c) 2020  Bagley Ministry</a:t>
            </a:r>
            <a:endParaRPr lang="en-US" dirty="0"/>
          </a:p>
        </p:txBody>
      </p:sp>
      <p:sp>
        <p:nvSpPr>
          <p:cNvPr id="8" name="Slide Number Placeholder 7">
            <a:extLst>
              <a:ext uri="{FF2B5EF4-FFF2-40B4-BE49-F238E27FC236}">
                <a16:creationId xmlns:a16="http://schemas.microsoft.com/office/drawing/2014/main" id="{8D8FD7AC-CCBD-4071-82BB-E6CB7CE2CAC3}"/>
              </a:ext>
            </a:extLst>
          </p:cNvPr>
          <p:cNvSpPr>
            <a:spLocks noGrp="1"/>
          </p:cNvSpPr>
          <p:nvPr>
            <p:ph type="sldNum" sz="quarter" idx="12"/>
          </p:nvPr>
        </p:nvSpPr>
        <p:spPr/>
        <p:txBody>
          <a:bodyPr/>
          <a:lstStyle/>
          <a:p>
            <a:fld id="{E5137D0E-4A4F-4307-8994-C1891D747D59}" type="slidenum">
              <a:rPr lang="en-US" smtClean="0"/>
              <a:pPr/>
              <a:t>10</a:t>
            </a:fld>
            <a:endParaRPr lang="en-US" dirty="0"/>
          </a:p>
        </p:txBody>
      </p:sp>
    </p:spTree>
    <p:extLst>
      <p:ext uri="{BB962C8B-B14F-4D97-AF65-F5344CB8AC3E}">
        <p14:creationId xmlns:p14="http://schemas.microsoft.com/office/powerpoint/2010/main" val="155568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68A5-B932-4A61-9520-AF2AA65E1BE4}"/>
              </a:ext>
            </a:extLst>
          </p:cNvPr>
          <p:cNvSpPr>
            <a:spLocks noGrp="1"/>
          </p:cNvSpPr>
          <p:nvPr>
            <p:ph type="title"/>
          </p:nvPr>
        </p:nvSpPr>
        <p:spPr>
          <a:xfrm>
            <a:off x="150852" y="989965"/>
            <a:ext cx="3810992" cy="3506112"/>
          </a:xfrm>
        </p:spPr>
        <p:txBody>
          <a:bodyPr>
            <a:normAutofit/>
          </a:bodyPr>
          <a:lstStyle/>
          <a:p>
            <a:r>
              <a:rPr lang="en-US" sz="6002" dirty="0"/>
              <a:t>The</a:t>
            </a:r>
            <a:br>
              <a:rPr lang="en-US" sz="6002" dirty="0"/>
            </a:br>
            <a:r>
              <a:rPr lang="en-US" sz="6002" dirty="0"/>
              <a:t>Liturgy of the Word</a:t>
            </a:r>
          </a:p>
        </p:txBody>
      </p:sp>
      <p:sp>
        <p:nvSpPr>
          <p:cNvPr id="3" name="Text Placeholder 2">
            <a:extLst>
              <a:ext uri="{FF2B5EF4-FFF2-40B4-BE49-F238E27FC236}">
                <a16:creationId xmlns:a16="http://schemas.microsoft.com/office/drawing/2014/main" id="{527DB741-3BA8-4B0E-8A53-F633CFBD06CF}"/>
              </a:ext>
            </a:extLst>
          </p:cNvPr>
          <p:cNvSpPr>
            <a:spLocks noGrp="1"/>
          </p:cNvSpPr>
          <p:nvPr>
            <p:ph type="body" sz="half" idx="2"/>
          </p:nvPr>
        </p:nvSpPr>
        <p:spPr/>
        <p:txBody>
          <a:bodyPr/>
          <a:lstStyle/>
          <a:p>
            <a:endParaRPr lang="en-US"/>
          </a:p>
        </p:txBody>
      </p:sp>
      <p:sp>
        <p:nvSpPr>
          <p:cNvPr id="5" name="TextBox 4">
            <a:extLst>
              <a:ext uri="{FF2B5EF4-FFF2-40B4-BE49-F238E27FC236}">
                <a16:creationId xmlns:a16="http://schemas.microsoft.com/office/drawing/2014/main" id="{897AFCC9-A773-4A06-BDCC-E9144624F074}"/>
              </a:ext>
            </a:extLst>
          </p:cNvPr>
          <p:cNvSpPr txBox="1"/>
          <p:nvPr/>
        </p:nvSpPr>
        <p:spPr>
          <a:xfrm>
            <a:off x="5143254" y="532646"/>
            <a:ext cx="6593015" cy="6463693"/>
          </a:xfrm>
          <a:prstGeom prst="rect">
            <a:avLst/>
          </a:prstGeom>
          <a:noFill/>
        </p:spPr>
        <p:txBody>
          <a:bodyPr wrap="square" rtlCol="0">
            <a:spAutoFit/>
          </a:bodyPr>
          <a:lstStyle/>
          <a:p>
            <a:r>
              <a:rPr lang="en-US" sz="2000" dirty="0">
                <a:solidFill>
                  <a:srgbClr val="FF0000"/>
                </a:solidFill>
                <a:latin typeface="Abadi" panose="020B0604020104020204" pitchFamily="34" charset="0"/>
              </a:rPr>
              <a:t>To indicate the end of the reading, the reader acclaims:</a:t>
            </a:r>
          </a:p>
          <a:p>
            <a:r>
              <a:rPr lang="en-US" sz="2000" dirty="0">
                <a:latin typeface="Abadi" panose="020B0604020104020204" pitchFamily="34" charset="0"/>
              </a:rPr>
              <a:t>  The word of the Lord.</a:t>
            </a:r>
          </a:p>
          <a:p>
            <a:endParaRPr lang="en-US" sz="2000" dirty="0">
              <a:latin typeface="Abadi" panose="020B0604020104020204" pitchFamily="34" charset="0"/>
            </a:endParaRPr>
          </a:p>
          <a:p>
            <a:r>
              <a:rPr lang="en-US" sz="2000" dirty="0">
                <a:solidFill>
                  <a:srgbClr val="FF0000"/>
                </a:solidFill>
                <a:latin typeface="Abadi" panose="020B0604020104020204" pitchFamily="34" charset="0"/>
              </a:rPr>
              <a:t>All reply:</a:t>
            </a:r>
          </a:p>
          <a:p>
            <a:r>
              <a:rPr lang="en-US" sz="2000" dirty="0">
                <a:latin typeface="Abadi" panose="020B0604020104020204" pitchFamily="34" charset="0"/>
              </a:rPr>
              <a:t>   Thanks be to God</a:t>
            </a:r>
          </a:p>
          <a:p>
            <a:endParaRPr lang="en-US" sz="2000" dirty="0">
              <a:latin typeface="Abadi" panose="020B0604020104020204" pitchFamily="34" charset="0"/>
            </a:endParaRPr>
          </a:p>
          <a:p>
            <a:r>
              <a:rPr lang="en-US" sz="2000" dirty="0">
                <a:solidFill>
                  <a:srgbClr val="FF0000"/>
                </a:solidFill>
                <a:latin typeface="Abadi" panose="020B0604020104020204" pitchFamily="34" charset="0"/>
              </a:rPr>
              <a:t>The psalmist or cantor sings or says the Psalm, with the people making the response.</a:t>
            </a:r>
          </a:p>
          <a:p>
            <a:endParaRPr lang="en-US" sz="2000" dirty="0">
              <a:solidFill>
                <a:srgbClr val="FF0000"/>
              </a:solidFill>
              <a:latin typeface="Abadi" panose="020B0604020104020204" pitchFamily="34" charset="0"/>
            </a:endParaRPr>
          </a:p>
          <a:p>
            <a:pPr algn="just"/>
            <a:r>
              <a:rPr lang="en-US" sz="2000" dirty="0">
                <a:solidFill>
                  <a:srgbClr val="FF0000"/>
                </a:solidFill>
                <a:latin typeface="Abadi" panose="020B0604020104020204" pitchFamily="34" charset="0"/>
              </a:rPr>
              <a:t>After this, if there is to be a Second Reading, a reader reads it from the ambo, as above. To indicate the end of the reading, the reader acclaims:</a:t>
            </a:r>
          </a:p>
          <a:p>
            <a:pPr algn="just"/>
            <a:r>
              <a:rPr lang="en-US" sz="2000" dirty="0">
                <a:solidFill>
                  <a:srgbClr val="FF0000"/>
                </a:solidFill>
                <a:latin typeface="Abadi" panose="020B0604020104020204" pitchFamily="34" charset="0"/>
              </a:rPr>
              <a:t>   </a:t>
            </a:r>
            <a:r>
              <a:rPr lang="en-US" sz="2000" dirty="0">
                <a:latin typeface="Abadi" panose="020B0604020104020204" pitchFamily="34" charset="0"/>
              </a:rPr>
              <a:t>The word of the Lord.</a:t>
            </a:r>
          </a:p>
          <a:p>
            <a:pPr algn="just"/>
            <a:r>
              <a:rPr lang="en-US" sz="2000" dirty="0">
                <a:solidFill>
                  <a:srgbClr val="FF0000"/>
                </a:solidFill>
                <a:latin typeface="Abadi" panose="020B0604020104020204" pitchFamily="34" charset="0"/>
              </a:rPr>
              <a:t>All reply:</a:t>
            </a:r>
          </a:p>
          <a:p>
            <a:pPr algn="just"/>
            <a:r>
              <a:rPr lang="en-US" sz="2000" dirty="0">
                <a:latin typeface="Abadi" panose="020B0604020104020204" pitchFamily="34" charset="0"/>
              </a:rPr>
              <a:t>    Thanks be to God.</a:t>
            </a:r>
          </a:p>
          <a:p>
            <a:pPr algn="just"/>
            <a:endParaRPr lang="en-US" sz="2000" dirty="0">
              <a:latin typeface="Abadi" panose="020B0604020104020204" pitchFamily="34" charset="0"/>
            </a:endParaRPr>
          </a:p>
          <a:p>
            <a:pPr algn="just"/>
            <a:r>
              <a:rPr lang="en-US" sz="2000" dirty="0">
                <a:solidFill>
                  <a:srgbClr val="FF0000"/>
                </a:solidFill>
                <a:latin typeface="Abadi" panose="020B0604020104020204" pitchFamily="34" charset="0"/>
              </a:rPr>
              <a:t>There follows the Alleluia, or another chant laid down by the rubrics, as the liturgical time requires.</a:t>
            </a:r>
            <a:endParaRPr lang="en-US" sz="2000" dirty="0">
              <a:latin typeface="Abadi" panose="020B0604020104020204" pitchFamily="34" charset="0"/>
            </a:endParaRPr>
          </a:p>
          <a:p>
            <a:endParaRPr lang="en-US" sz="1801" dirty="0">
              <a:solidFill>
                <a:srgbClr val="FF0000"/>
              </a:solidFill>
            </a:endParaRPr>
          </a:p>
          <a:p>
            <a:endParaRPr lang="en-US" sz="1801" dirty="0">
              <a:solidFill>
                <a:srgbClr val="FF0000"/>
              </a:solidFill>
            </a:endParaRPr>
          </a:p>
          <a:p>
            <a:endParaRPr lang="en-US" sz="1801" dirty="0"/>
          </a:p>
        </p:txBody>
      </p:sp>
    </p:spTree>
    <p:extLst>
      <p:ext uri="{BB962C8B-B14F-4D97-AF65-F5344CB8AC3E}">
        <p14:creationId xmlns:p14="http://schemas.microsoft.com/office/powerpoint/2010/main" val="77280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63EAB-8356-4D06-B030-6F879C485D36}"/>
              </a:ext>
            </a:extLst>
          </p:cNvPr>
          <p:cNvSpPr>
            <a:spLocks noGrp="1"/>
          </p:cNvSpPr>
          <p:nvPr>
            <p:ph type="title"/>
          </p:nvPr>
        </p:nvSpPr>
        <p:spPr>
          <a:xfrm>
            <a:off x="1" y="1828383"/>
            <a:ext cx="4114284" cy="2686750"/>
          </a:xfrm>
        </p:spPr>
        <p:txBody>
          <a:bodyPr>
            <a:normAutofit/>
          </a:bodyPr>
          <a:lstStyle/>
          <a:p>
            <a:r>
              <a:rPr lang="en-US" sz="6002" dirty="0"/>
              <a:t>The</a:t>
            </a:r>
            <a:br>
              <a:rPr lang="en-US" sz="6002" dirty="0"/>
            </a:br>
            <a:r>
              <a:rPr lang="en-US" sz="6002" dirty="0"/>
              <a:t>Liturgy of</a:t>
            </a:r>
            <a:br>
              <a:rPr lang="en-US" sz="6002" dirty="0"/>
            </a:br>
            <a:r>
              <a:rPr lang="en-US" sz="6002" dirty="0"/>
              <a:t>the Word</a:t>
            </a:r>
          </a:p>
        </p:txBody>
      </p:sp>
      <p:sp>
        <p:nvSpPr>
          <p:cNvPr id="3" name="Text Placeholder 2">
            <a:extLst>
              <a:ext uri="{FF2B5EF4-FFF2-40B4-BE49-F238E27FC236}">
                <a16:creationId xmlns:a16="http://schemas.microsoft.com/office/drawing/2014/main" id="{7F624DFA-DCEE-45F0-84BA-A65FB327DEB6}"/>
              </a:ext>
            </a:extLst>
          </p:cNvPr>
          <p:cNvSpPr>
            <a:spLocks noGrp="1"/>
          </p:cNvSpPr>
          <p:nvPr>
            <p:ph type="body" sz="half" idx="2"/>
          </p:nvPr>
        </p:nvSpPr>
        <p:spPr/>
        <p:txBody>
          <a:bodyPr/>
          <a:lstStyle/>
          <a:p>
            <a:endParaRPr lang="en-US"/>
          </a:p>
        </p:txBody>
      </p:sp>
      <p:sp>
        <p:nvSpPr>
          <p:cNvPr id="4" name="Content Placeholder 3">
            <a:extLst>
              <a:ext uri="{FF2B5EF4-FFF2-40B4-BE49-F238E27FC236}">
                <a16:creationId xmlns:a16="http://schemas.microsoft.com/office/drawing/2014/main" id="{76A29E4D-C773-4224-A35F-9CD24E1CFF30}"/>
              </a:ext>
            </a:extLst>
          </p:cNvPr>
          <p:cNvSpPr>
            <a:spLocks noGrp="1"/>
          </p:cNvSpPr>
          <p:nvPr>
            <p:ph idx="1"/>
          </p:nvPr>
        </p:nvSpPr>
        <p:spPr>
          <a:xfrm>
            <a:off x="5181362" y="533400"/>
            <a:ext cx="6173809" cy="5911850"/>
          </a:xfrm>
        </p:spPr>
        <p:txBody>
          <a:bodyPr>
            <a:normAutofit/>
          </a:bodyPr>
          <a:lstStyle/>
          <a:p>
            <a:pPr marL="0" indent="0" algn="just">
              <a:buNone/>
            </a:pPr>
            <a:r>
              <a:rPr lang="en-US" dirty="0">
                <a:solidFill>
                  <a:srgbClr val="FF0000"/>
                </a:solidFill>
                <a:latin typeface="Abadi" panose="020B0604020104020204" pitchFamily="34" charset="0"/>
              </a:rPr>
              <a:t>Meanwhile, if incense is used, the Priest puts some into the thurible. After this, the Deacon who is to proclaim the Gospel, bowing profoundly before the Priest, asks for the blessing, saying in a low voice:</a:t>
            </a:r>
          </a:p>
          <a:p>
            <a:pPr marL="0" indent="0">
              <a:buNone/>
            </a:pPr>
            <a:r>
              <a:rPr lang="en-US" sz="3000" b="1" dirty="0">
                <a:latin typeface="Abadi" panose="020B0604020104020204" pitchFamily="34" charset="0"/>
              </a:rPr>
              <a:t>Your blessing, Father.</a:t>
            </a:r>
            <a:endParaRPr lang="en-US" sz="2801" b="1" dirty="0">
              <a:latin typeface="Abadi" panose="020B0604020104020204" pitchFamily="34" charset="0"/>
            </a:endParaRPr>
          </a:p>
          <a:p>
            <a:pPr marL="0" indent="0" algn="just">
              <a:buNone/>
            </a:pPr>
            <a:r>
              <a:rPr lang="en-US" dirty="0">
                <a:solidFill>
                  <a:srgbClr val="FF0000"/>
                </a:solidFill>
                <a:latin typeface="Abadi" panose="020B0604020104020204" pitchFamily="34" charset="0"/>
              </a:rPr>
              <a:t>The Priest says in a low voice:</a:t>
            </a:r>
          </a:p>
          <a:p>
            <a:pPr marL="0" indent="0">
              <a:buNone/>
            </a:pPr>
            <a:r>
              <a:rPr lang="en-US" sz="2200" b="1" dirty="0">
                <a:latin typeface="Abadi" panose="020B0604020104020204" pitchFamily="34" charset="0"/>
              </a:rPr>
              <a:t>May the Lord be in your heart and on your lips, that you may proclaim his Gospel worthily and well, in the name of the Father, and of the Son, X and of the Holy Spirit.</a:t>
            </a:r>
          </a:p>
          <a:p>
            <a:pPr algn="just"/>
            <a:r>
              <a:rPr lang="en-US" dirty="0">
                <a:solidFill>
                  <a:srgbClr val="FF0000"/>
                </a:solidFill>
                <a:latin typeface="Abadi" panose="020B0604020104020204" pitchFamily="34" charset="0"/>
              </a:rPr>
              <a:t>The Deacon signs himself with the Sign of the Cross and replies:</a:t>
            </a:r>
          </a:p>
          <a:p>
            <a:r>
              <a:rPr lang="en-US" sz="3200" b="1" dirty="0">
                <a:latin typeface="Abadi" panose="020B0604020104020204" pitchFamily="34" charset="0"/>
              </a:rPr>
              <a:t>Amen.</a:t>
            </a:r>
            <a:endParaRPr lang="en-US" dirty="0"/>
          </a:p>
        </p:txBody>
      </p:sp>
      <p:sp>
        <p:nvSpPr>
          <p:cNvPr id="5" name="Footer Placeholder 4">
            <a:extLst>
              <a:ext uri="{FF2B5EF4-FFF2-40B4-BE49-F238E27FC236}">
                <a16:creationId xmlns:a16="http://schemas.microsoft.com/office/drawing/2014/main" id="{4277403F-212C-4567-ACCB-22DECABF70F1}"/>
              </a:ext>
            </a:extLst>
          </p:cNvPr>
          <p:cNvSpPr>
            <a:spLocks noGrp="1"/>
          </p:cNvSpPr>
          <p:nvPr>
            <p:ph type="ftr" sz="quarter" idx="11"/>
          </p:nvPr>
        </p:nvSpPr>
        <p:spPr/>
        <p:txBody>
          <a:bodyPr/>
          <a:lstStyle/>
          <a:p>
            <a:r>
              <a:rPr lang="en-US"/>
              <a:t>(c) 2020  Bagley Ministry</a:t>
            </a:r>
            <a:endParaRPr lang="en-US" dirty="0"/>
          </a:p>
        </p:txBody>
      </p:sp>
      <p:sp>
        <p:nvSpPr>
          <p:cNvPr id="6" name="Slide Number Placeholder 5">
            <a:extLst>
              <a:ext uri="{FF2B5EF4-FFF2-40B4-BE49-F238E27FC236}">
                <a16:creationId xmlns:a16="http://schemas.microsoft.com/office/drawing/2014/main" id="{8C5FB978-2F58-4A83-9487-841C9C6ED9A6}"/>
              </a:ext>
            </a:extLst>
          </p:cNvPr>
          <p:cNvSpPr>
            <a:spLocks noGrp="1"/>
          </p:cNvSpPr>
          <p:nvPr>
            <p:ph type="sldNum" sz="quarter" idx="12"/>
          </p:nvPr>
        </p:nvSpPr>
        <p:spPr/>
        <p:txBody>
          <a:bodyPr/>
          <a:lstStyle/>
          <a:p>
            <a:fld id="{E5137D0E-4A4F-4307-8994-C1891D747D59}" type="slidenum">
              <a:rPr lang="en-US" smtClean="0"/>
              <a:pPr/>
              <a:t>12</a:t>
            </a:fld>
            <a:endParaRPr lang="en-US" dirty="0"/>
          </a:p>
        </p:txBody>
      </p:sp>
    </p:spTree>
    <p:extLst>
      <p:ext uri="{BB962C8B-B14F-4D97-AF65-F5344CB8AC3E}">
        <p14:creationId xmlns:p14="http://schemas.microsoft.com/office/powerpoint/2010/main" val="105540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7E1835F-B2A2-4ED5-AB91-BA0F8592DB4D}"/>
              </a:ext>
            </a:extLst>
          </p:cNvPr>
          <p:cNvSpPr>
            <a:spLocks noGrp="1"/>
          </p:cNvSpPr>
          <p:nvPr>
            <p:ph idx="1"/>
          </p:nvPr>
        </p:nvSpPr>
        <p:spPr>
          <a:xfrm>
            <a:off x="4800600" y="380206"/>
            <a:ext cx="7164328" cy="6249194"/>
          </a:xfrm>
        </p:spPr>
        <p:txBody>
          <a:bodyPr>
            <a:normAutofit lnSpcReduction="10000"/>
          </a:bodyPr>
          <a:lstStyle/>
          <a:p>
            <a:pPr marL="0" indent="0" algn="just">
              <a:buNone/>
            </a:pPr>
            <a:r>
              <a:rPr lang="en-US" sz="2400" dirty="0">
                <a:solidFill>
                  <a:srgbClr val="FF0000"/>
                </a:solidFill>
                <a:latin typeface="Abadi" panose="020B0604020104020204" pitchFamily="34" charset="0"/>
              </a:rPr>
              <a:t>The Deacon, or the Priest, then proceeds to the ambo, accompanied, if appropriate, by ministers with incense and candles. There he says:</a:t>
            </a:r>
          </a:p>
          <a:p>
            <a:pPr marL="279166" lvl="1" indent="0">
              <a:buNone/>
            </a:pPr>
            <a:r>
              <a:rPr lang="en-US" sz="3200" b="1" dirty="0">
                <a:latin typeface="Abadi" panose="020B0604020104020204" pitchFamily="34" charset="0"/>
              </a:rPr>
              <a:t>The Lord be with you.</a:t>
            </a:r>
          </a:p>
          <a:p>
            <a:pPr marL="0" indent="0" algn="just">
              <a:buNone/>
            </a:pPr>
            <a:r>
              <a:rPr lang="en-US" sz="2000" dirty="0">
                <a:solidFill>
                  <a:srgbClr val="FF0000"/>
                </a:solidFill>
                <a:latin typeface="Abadi" panose="020B0604020104020204" pitchFamily="34" charset="0"/>
              </a:rPr>
              <a:t>The people reply:</a:t>
            </a:r>
          </a:p>
          <a:p>
            <a:pPr lvl="1"/>
            <a:r>
              <a:rPr lang="en-US" sz="2000" dirty="0">
                <a:latin typeface="Abadi" panose="020B0604020104020204" pitchFamily="34" charset="0"/>
              </a:rPr>
              <a:t>And with your spirit.</a:t>
            </a:r>
          </a:p>
          <a:p>
            <a:pPr marL="0" indent="0" algn="just">
              <a:buNone/>
            </a:pPr>
            <a:r>
              <a:rPr lang="en-US" sz="2000" dirty="0">
                <a:solidFill>
                  <a:srgbClr val="FF0000"/>
                </a:solidFill>
                <a:latin typeface="Abadi" panose="020B0604020104020204" pitchFamily="34" charset="0"/>
              </a:rPr>
              <a:t>The Deacon, or the Priest:</a:t>
            </a:r>
          </a:p>
          <a:p>
            <a:pPr marL="279166" lvl="1" indent="0">
              <a:buNone/>
            </a:pPr>
            <a:r>
              <a:rPr lang="en-US" sz="2800" b="1" dirty="0">
                <a:latin typeface="Abadi" panose="020B0604020104020204" pitchFamily="34" charset="0"/>
              </a:rPr>
              <a:t>A reading from the holy Gospel according to </a:t>
            </a:r>
            <a:r>
              <a:rPr lang="en-US" sz="2800" b="1" dirty="0">
                <a:solidFill>
                  <a:srgbClr val="FF0000"/>
                </a:solidFill>
                <a:latin typeface="Abadi" panose="020B0604020104020204" pitchFamily="34" charset="0"/>
              </a:rPr>
              <a:t>N.</a:t>
            </a:r>
          </a:p>
          <a:p>
            <a:pPr marL="0" indent="0" algn="just">
              <a:buNone/>
            </a:pPr>
            <a:r>
              <a:rPr lang="en-US" sz="2000" dirty="0">
                <a:solidFill>
                  <a:srgbClr val="FF0000"/>
                </a:solidFill>
                <a:latin typeface="Abadi" panose="020B0604020104020204" pitchFamily="34" charset="0"/>
              </a:rPr>
              <a:t>and, at the same time, he makes the Sign of the Cross on the book and on his forehead, lips, and breast.</a:t>
            </a:r>
          </a:p>
          <a:p>
            <a:pPr marL="0" indent="0" algn="just">
              <a:buNone/>
            </a:pPr>
            <a:r>
              <a:rPr lang="en-US" sz="2000" dirty="0">
                <a:solidFill>
                  <a:srgbClr val="FF0000"/>
                </a:solidFill>
                <a:latin typeface="Abadi" panose="020B0604020104020204" pitchFamily="34" charset="0"/>
              </a:rPr>
              <a:t>The people acclaim:</a:t>
            </a:r>
          </a:p>
          <a:p>
            <a:pPr marL="0" indent="0" algn="just">
              <a:buNone/>
            </a:pPr>
            <a:r>
              <a:rPr lang="en-US" sz="2000" dirty="0">
                <a:latin typeface="Abadi" panose="020B0604020104020204" pitchFamily="34" charset="0"/>
              </a:rPr>
              <a:t>Glory to you, O Lord.</a:t>
            </a:r>
          </a:p>
          <a:p>
            <a:pPr marL="0" indent="0" algn="just">
              <a:buNone/>
            </a:pPr>
            <a:r>
              <a:rPr lang="en-US" sz="2000" dirty="0">
                <a:solidFill>
                  <a:srgbClr val="FF0000"/>
                </a:solidFill>
                <a:latin typeface="Abadi" panose="020B0604020104020204" pitchFamily="34" charset="0"/>
              </a:rPr>
              <a:t>Then the Deacon, or the Priest, incenses the book, if incense is used, and proclaims the Gospel.</a:t>
            </a:r>
          </a:p>
          <a:p>
            <a:endParaRPr lang="en-US" dirty="0"/>
          </a:p>
        </p:txBody>
      </p:sp>
      <p:sp>
        <p:nvSpPr>
          <p:cNvPr id="5" name="Title 1">
            <a:extLst>
              <a:ext uri="{FF2B5EF4-FFF2-40B4-BE49-F238E27FC236}">
                <a16:creationId xmlns:a16="http://schemas.microsoft.com/office/drawing/2014/main" id="{CB6F32DA-997E-42DF-94CF-D20035ACB085}"/>
              </a:ext>
            </a:extLst>
          </p:cNvPr>
          <p:cNvSpPr txBox="1">
            <a:spLocks/>
          </p:cNvSpPr>
          <p:nvPr/>
        </p:nvSpPr>
        <p:spPr>
          <a:xfrm>
            <a:off x="227072" y="1523504"/>
            <a:ext cx="4114284" cy="2686750"/>
          </a:xfrm>
          <a:prstGeom prst="rect">
            <a:avLst/>
          </a:prstGeom>
        </p:spPr>
        <p:txBody>
          <a:bodyPr vert="horz" lIns="91464" tIns="45732" rIns="91464" bIns="45732" rtlCol="0" anchor="b">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US" sz="6002" dirty="0"/>
              <a:t>The</a:t>
            </a:r>
            <a:br>
              <a:rPr lang="en-US" sz="6002" dirty="0"/>
            </a:br>
            <a:r>
              <a:rPr lang="en-US" sz="6002" dirty="0"/>
              <a:t>Liturgy of</a:t>
            </a:r>
            <a:br>
              <a:rPr lang="en-US" sz="6002" dirty="0"/>
            </a:br>
            <a:r>
              <a:rPr lang="en-US" sz="6002" dirty="0"/>
              <a:t>the Word</a:t>
            </a:r>
          </a:p>
        </p:txBody>
      </p:sp>
      <p:sp>
        <p:nvSpPr>
          <p:cNvPr id="2" name="Footer Placeholder 1">
            <a:extLst>
              <a:ext uri="{FF2B5EF4-FFF2-40B4-BE49-F238E27FC236}">
                <a16:creationId xmlns:a16="http://schemas.microsoft.com/office/drawing/2014/main" id="{9FE4BD06-4831-40D7-9A0C-E34D89988371}"/>
              </a:ext>
            </a:extLst>
          </p:cNvPr>
          <p:cNvSpPr>
            <a:spLocks noGrp="1"/>
          </p:cNvSpPr>
          <p:nvPr>
            <p:ph type="ftr" sz="quarter" idx="11"/>
          </p:nvPr>
        </p:nvSpPr>
        <p:spPr/>
        <p:txBody>
          <a:bodyPr/>
          <a:lstStyle/>
          <a:p>
            <a:r>
              <a:rPr lang="en-US"/>
              <a:t>(c) 2020  Bagley Ministry</a:t>
            </a:r>
            <a:endParaRPr lang="en-US" dirty="0"/>
          </a:p>
        </p:txBody>
      </p:sp>
      <p:sp>
        <p:nvSpPr>
          <p:cNvPr id="3" name="Slide Number Placeholder 2">
            <a:extLst>
              <a:ext uri="{FF2B5EF4-FFF2-40B4-BE49-F238E27FC236}">
                <a16:creationId xmlns:a16="http://schemas.microsoft.com/office/drawing/2014/main" id="{0B2D1316-0659-45EF-93E7-634F6F2E3082}"/>
              </a:ext>
            </a:extLst>
          </p:cNvPr>
          <p:cNvSpPr>
            <a:spLocks noGrp="1"/>
          </p:cNvSpPr>
          <p:nvPr>
            <p:ph type="sldNum" sz="quarter" idx="12"/>
          </p:nvPr>
        </p:nvSpPr>
        <p:spPr/>
        <p:txBody>
          <a:bodyPr/>
          <a:lstStyle/>
          <a:p>
            <a:fld id="{E5137D0E-4A4F-4307-8994-C1891D747D59}" type="slidenum">
              <a:rPr lang="en-US" smtClean="0"/>
              <a:pPr/>
              <a:t>13</a:t>
            </a:fld>
            <a:endParaRPr lang="en-US" dirty="0"/>
          </a:p>
        </p:txBody>
      </p:sp>
    </p:spTree>
    <p:extLst>
      <p:ext uri="{BB962C8B-B14F-4D97-AF65-F5344CB8AC3E}">
        <p14:creationId xmlns:p14="http://schemas.microsoft.com/office/powerpoint/2010/main" val="369589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7E1835F-B2A2-4ED5-AB91-BA0F8592DB4D}"/>
              </a:ext>
            </a:extLst>
          </p:cNvPr>
          <p:cNvSpPr>
            <a:spLocks noGrp="1"/>
          </p:cNvSpPr>
          <p:nvPr>
            <p:ph idx="1"/>
          </p:nvPr>
        </p:nvSpPr>
        <p:spPr>
          <a:xfrm>
            <a:off x="5181362" y="990600"/>
            <a:ext cx="6173809" cy="5029875"/>
          </a:xfrm>
        </p:spPr>
        <p:txBody>
          <a:bodyPr>
            <a:normAutofit/>
          </a:bodyPr>
          <a:lstStyle/>
          <a:p>
            <a:pPr marL="0" indent="0" algn="just">
              <a:buNone/>
            </a:pPr>
            <a:r>
              <a:rPr lang="en-US" sz="2400" dirty="0">
                <a:solidFill>
                  <a:srgbClr val="FF0000"/>
                </a:solidFill>
                <a:latin typeface="Abadi" panose="020B0604020104020204" pitchFamily="34" charset="0"/>
              </a:rPr>
              <a:t>At the end of the Gospel, the Deacon, or the Priest, acclaims:</a:t>
            </a:r>
          </a:p>
          <a:p>
            <a:pPr marL="279166" lvl="1" indent="0">
              <a:buNone/>
            </a:pPr>
            <a:r>
              <a:rPr lang="en-US" sz="3200" b="1" dirty="0">
                <a:latin typeface="Abadi" panose="020B0604020104020204" pitchFamily="34" charset="0"/>
              </a:rPr>
              <a:t>The Gospel of the Lord.</a:t>
            </a:r>
          </a:p>
          <a:p>
            <a:pPr marL="0" indent="0" algn="just">
              <a:buNone/>
            </a:pPr>
            <a:r>
              <a:rPr lang="en-US" sz="2400" dirty="0">
                <a:solidFill>
                  <a:srgbClr val="FF0000"/>
                </a:solidFill>
                <a:latin typeface="Abadi" panose="020B0604020104020204" pitchFamily="34" charset="0"/>
              </a:rPr>
              <a:t>All reply:</a:t>
            </a:r>
          </a:p>
          <a:p>
            <a:pPr lvl="1"/>
            <a:r>
              <a:rPr lang="en-US" sz="2000" dirty="0">
                <a:latin typeface="Abadi" panose="020B0604020104020204" pitchFamily="34" charset="0"/>
              </a:rPr>
              <a:t>Praise to you, Lord Jesus Christ.</a:t>
            </a:r>
          </a:p>
          <a:p>
            <a:pPr algn="just"/>
            <a:r>
              <a:rPr lang="en-US" sz="2400" dirty="0">
                <a:solidFill>
                  <a:srgbClr val="FF0000"/>
                </a:solidFill>
                <a:latin typeface="Abadi" panose="020B0604020104020204" pitchFamily="34" charset="0"/>
              </a:rPr>
              <a:t>Then he kisses the book, saying quietly:</a:t>
            </a:r>
          </a:p>
          <a:p>
            <a:pPr marL="279166" lvl="1" indent="0">
              <a:buNone/>
            </a:pPr>
            <a:r>
              <a:rPr lang="en-US" sz="3200" b="1" dirty="0">
                <a:latin typeface="Abadi" panose="020B0604020104020204" pitchFamily="34" charset="0"/>
              </a:rPr>
              <a:t>Through the words of the Gospel</a:t>
            </a:r>
          </a:p>
          <a:p>
            <a:pPr marL="279166" lvl="1" indent="0">
              <a:buNone/>
            </a:pPr>
            <a:r>
              <a:rPr lang="en-US" sz="3200" b="1" dirty="0">
                <a:latin typeface="Abadi" panose="020B0604020104020204" pitchFamily="34" charset="0"/>
              </a:rPr>
              <a:t>may our sins be wiped away.</a:t>
            </a:r>
          </a:p>
          <a:p>
            <a:pPr marL="0" indent="0" algn="just">
              <a:buNone/>
            </a:pPr>
            <a:endParaRPr lang="en-US" dirty="0"/>
          </a:p>
        </p:txBody>
      </p:sp>
      <p:sp>
        <p:nvSpPr>
          <p:cNvPr id="5" name="Title 1">
            <a:extLst>
              <a:ext uri="{FF2B5EF4-FFF2-40B4-BE49-F238E27FC236}">
                <a16:creationId xmlns:a16="http://schemas.microsoft.com/office/drawing/2014/main" id="{CB6F32DA-997E-42DF-94CF-D20035ACB085}"/>
              </a:ext>
            </a:extLst>
          </p:cNvPr>
          <p:cNvSpPr txBox="1">
            <a:spLocks/>
          </p:cNvSpPr>
          <p:nvPr/>
        </p:nvSpPr>
        <p:spPr>
          <a:xfrm>
            <a:off x="227072" y="1523504"/>
            <a:ext cx="4114284" cy="2686750"/>
          </a:xfrm>
          <a:prstGeom prst="rect">
            <a:avLst/>
          </a:prstGeom>
        </p:spPr>
        <p:txBody>
          <a:bodyPr vert="horz" lIns="91464" tIns="45732" rIns="91464" bIns="45732" rtlCol="0" anchor="b">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US" sz="6002" dirty="0"/>
              <a:t>The</a:t>
            </a:r>
            <a:br>
              <a:rPr lang="en-US" sz="6002" dirty="0"/>
            </a:br>
            <a:r>
              <a:rPr lang="en-US" sz="6002" dirty="0"/>
              <a:t>Liturgy of</a:t>
            </a:r>
            <a:br>
              <a:rPr lang="en-US" sz="6002" dirty="0"/>
            </a:br>
            <a:r>
              <a:rPr lang="en-US" sz="6002" dirty="0"/>
              <a:t>the Word</a:t>
            </a:r>
          </a:p>
        </p:txBody>
      </p:sp>
      <p:sp>
        <p:nvSpPr>
          <p:cNvPr id="6" name="Footer Placeholder 5">
            <a:extLst>
              <a:ext uri="{FF2B5EF4-FFF2-40B4-BE49-F238E27FC236}">
                <a16:creationId xmlns:a16="http://schemas.microsoft.com/office/drawing/2014/main" id="{F415C704-CEBB-489E-A9B0-0C89C059A325}"/>
              </a:ext>
            </a:extLst>
          </p:cNvPr>
          <p:cNvSpPr>
            <a:spLocks noGrp="1"/>
          </p:cNvSpPr>
          <p:nvPr>
            <p:ph type="ftr" sz="quarter" idx="11"/>
          </p:nvPr>
        </p:nvSpPr>
        <p:spPr/>
        <p:txBody>
          <a:bodyPr/>
          <a:lstStyle/>
          <a:p>
            <a:r>
              <a:rPr lang="en-US"/>
              <a:t>(c) 2020  Bagley Ministry</a:t>
            </a:r>
            <a:endParaRPr lang="en-US" dirty="0"/>
          </a:p>
        </p:txBody>
      </p:sp>
      <p:sp>
        <p:nvSpPr>
          <p:cNvPr id="7" name="Slide Number Placeholder 6">
            <a:extLst>
              <a:ext uri="{FF2B5EF4-FFF2-40B4-BE49-F238E27FC236}">
                <a16:creationId xmlns:a16="http://schemas.microsoft.com/office/drawing/2014/main" id="{6D221926-F8E2-412D-A105-9615877F85B0}"/>
              </a:ext>
            </a:extLst>
          </p:cNvPr>
          <p:cNvSpPr>
            <a:spLocks noGrp="1"/>
          </p:cNvSpPr>
          <p:nvPr>
            <p:ph type="sldNum" sz="quarter" idx="12"/>
          </p:nvPr>
        </p:nvSpPr>
        <p:spPr/>
        <p:txBody>
          <a:bodyPr/>
          <a:lstStyle/>
          <a:p>
            <a:fld id="{E5137D0E-4A4F-4307-8994-C1891D747D59}" type="slidenum">
              <a:rPr lang="en-US" smtClean="0"/>
              <a:pPr/>
              <a:t>14</a:t>
            </a:fld>
            <a:endParaRPr lang="en-US" dirty="0"/>
          </a:p>
        </p:txBody>
      </p:sp>
    </p:spTree>
    <p:extLst>
      <p:ext uri="{BB962C8B-B14F-4D97-AF65-F5344CB8AC3E}">
        <p14:creationId xmlns:p14="http://schemas.microsoft.com/office/powerpoint/2010/main" val="134786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68A5-B932-4A61-9520-AF2AA65E1BE4}"/>
              </a:ext>
            </a:extLst>
          </p:cNvPr>
          <p:cNvSpPr>
            <a:spLocks noGrp="1"/>
          </p:cNvSpPr>
          <p:nvPr>
            <p:ph type="title"/>
          </p:nvPr>
        </p:nvSpPr>
        <p:spPr>
          <a:xfrm>
            <a:off x="150852" y="989965"/>
            <a:ext cx="3810992" cy="3506112"/>
          </a:xfrm>
        </p:spPr>
        <p:txBody>
          <a:bodyPr>
            <a:normAutofit/>
          </a:bodyPr>
          <a:lstStyle/>
          <a:p>
            <a:r>
              <a:rPr lang="en-US" sz="6002" dirty="0"/>
              <a:t>The Profession of Faith / Creed</a:t>
            </a:r>
          </a:p>
        </p:txBody>
      </p:sp>
      <p:sp>
        <p:nvSpPr>
          <p:cNvPr id="5" name="TextBox 4">
            <a:extLst>
              <a:ext uri="{FF2B5EF4-FFF2-40B4-BE49-F238E27FC236}">
                <a16:creationId xmlns:a16="http://schemas.microsoft.com/office/drawing/2014/main" id="{897AFCC9-A773-4A06-BDCC-E9144624F074}"/>
              </a:ext>
            </a:extLst>
          </p:cNvPr>
          <p:cNvSpPr txBox="1"/>
          <p:nvPr/>
        </p:nvSpPr>
        <p:spPr>
          <a:xfrm>
            <a:off x="5143254" y="532646"/>
            <a:ext cx="6593015" cy="4525494"/>
          </a:xfrm>
          <a:prstGeom prst="rect">
            <a:avLst/>
          </a:prstGeom>
          <a:noFill/>
        </p:spPr>
        <p:txBody>
          <a:bodyPr wrap="square" rtlCol="0">
            <a:spAutoFit/>
          </a:bodyPr>
          <a:lstStyle/>
          <a:p>
            <a:endParaRPr lang="en-US" sz="1801" dirty="0">
              <a:solidFill>
                <a:srgbClr val="FF0000"/>
              </a:solidFill>
            </a:endParaRPr>
          </a:p>
          <a:p>
            <a:endParaRPr lang="en-US" sz="1801" dirty="0">
              <a:solidFill>
                <a:srgbClr val="FF0000"/>
              </a:solidFill>
            </a:endParaRPr>
          </a:p>
          <a:p>
            <a:pPr algn="ctr"/>
            <a:r>
              <a:rPr lang="en-US" sz="3601" dirty="0" err="1">
                <a:latin typeface="Abadi" panose="020B0604020104020204" pitchFamily="34" charset="0"/>
              </a:rPr>
              <a:t>Niceno-Constantinopolitiane</a:t>
            </a:r>
            <a:r>
              <a:rPr lang="en-US" sz="3601" dirty="0">
                <a:latin typeface="Abadi" panose="020B0604020104020204" pitchFamily="34" charset="0"/>
              </a:rPr>
              <a:t> Creed</a:t>
            </a:r>
          </a:p>
          <a:p>
            <a:pPr algn="ctr"/>
            <a:endParaRPr lang="en-US" sz="3601" dirty="0">
              <a:latin typeface="Abadi" panose="020B0604020104020204" pitchFamily="34" charset="0"/>
            </a:endParaRPr>
          </a:p>
          <a:p>
            <a:pPr algn="ctr"/>
            <a:r>
              <a:rPr lang="en-US" sz="3601" dirty="0">
                <a:latin typeface="Abadi" panose="020B0604020104020204" pitchFamily="34" charset="0"/>
              </a:rPr>
              <a:t>or </a:t>
            </a:r>
          </a:p>
          <a:p>
            <a:pPr algn="ctr"/>
            <a:endParaRPr lang="en-US" sz="3601" dirty="0">
              <a:latin typeface="Abadi" panose="020B0604020104020204" pitchFamily="34" charset="0"/>
            </a:endParaRPr>
          </a:p>
          <a:p>
            <a:pPr algn="ctr"/>
            <a:r>
              <a:rPr lang="en-US" sz="3601" dirty="0">
                <a:latin typeface="Abadi" panose="020B0604020104020204" pitchFamily="34" charset="0"/>
              </a:rPr>
              <a:t>Apostles </a:t>
            </a:r>
          </a:p>
          <a:p>
            <a:pPr algn="ctr"/>
            <a:r>
              <a:rPr lang="en-US" sz="3601" dirty="0">
                <a:latin typeface="Abadi" panose="020B0604020104020204" pitchFamily="34" charset="0"/>
              </a:rPr>
              <a:t>Creed</a:t>
            </a:r>
          </a:p>
        </p:txBody>
      </p:sp>
    </p:spTree>
    <p:extLst>
      <p:ext uri="{BB962C8B-B14F-4D97-AF65-F5344CB8AC3E}">
        <p14:creationId xmlns:p14="http://schemas.microsoft.com/office/powerpoint/2010/main" val="27063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78972-D07B-4E4F-9D4A-741B84EBA2F9}"/>
              </a:ext>
            </a:extLst>
          </p:cNvPr>
          <p:cNvSpPr>
            <a:spLocks noGrp="1"/>
          </p:cNvSpPr>
          <p:nvPr>
            <p:ph type="title"/>
          </p:nvPr>
        </p:nvSpPr>
        <p:spPr>
          <a:xfrm>
            <a:off x="76200" y="685801"/>
            <a:ext cx="4268311" cy="5486400"/>
          </a:xfrm>
        </p:spPr>
        <p:txBody>
          <a:bodyPr>
            <a:normAutofit/>
          </a:bodyPr>
          <a:lstStyle/>
          <a:p>
            <a:r>
              <a:rPr lang="en-US" sz="5400" dirty="0"/>
              <a:t>Universal</a:t>
            </a:r>
            <a:br>
              <a:rPr lang="en-US" sz="5400" dirty="0"/>
            </a:br>
            <a:r>
              <a:rPr lang="en-US" sz="5400" dirty="0"/>
              <a:t>Prayer</a:t>
            </a:r>
            <a:br>
              <a:rPr lang="en-US" sz="5400" dirty="0"/>
            </a:br>
            <a:br>
              <a:rPr lang="en-US" sz="5400" dirty="0"/>
            </a:br>
            <a:r>
              <a:rPr lang="en-US" sz="5400" dirty="0"/>
              <a:t>or</a:t>
            </a:r>
            <a:br>
              <a:rPr lang="en-US" sz="5400" dirty="0"/>
            </a:br>
            <a:br>
              <a:rPr lang="en-US" sz="5400" dirty="0"/>
            </a:br>
            <a:r>
              <a:rPr lang="en-US" sz="5400" dirty="0"/>
              <a:t>Prayer of</a:t>
            </a:r>
            <a:br>
              <a:rPr lang="en-US" sz="5400" dirty="0"/>
            </a:br>
            <a:r>
              <a:rPr lang="en-US" sz="5400" dirty="0"/>
              <a:t>the Faithful</a:t>
            </a:r>
          </a:p>
        </p:txBody>
      </p:sp>
      <p:sp>
        <p:nvSpPr>
          <p:cNvPr id="4" name="Content Placeholder 3">
            <a:extLst>
              <a:ext uri="{FF2B5EF4-FFF2-40B4-BE49-F238E27FC236}">
                <a16:creationId xmlns:a16="http://schemas.microsoft.com/office/drawing/2014/main" id="{19F5BA36-C218-4438-BC21-514A020335B0}"/>
              </a:ext>
            </a:extLst>
          </p:cNvPr>
          <p:cNvSpPr>
            <a:spLocks noGrp="1"/>
          </p:cNvSpPr>
          <p:nvPr>
            <p:ph idx="1"/>
          </p:nvPr>
        </p:nvSpPr>
        <p:spPr>
          <a:xfrm>
            <a:off x="5181362" y="1752600"/>
            <a:ext cx="6173809" cy="4267200"/>
          </a:xfrm>
        </p:spPr>
        <p:txBody>
          <a:bodyPr>
            <a:normAutofit/>
          </a:bodyPr>
          <a:lstStyle/>
          <a:p>
            <a:pPr marL="0" indent="0" algn="ctr">
              <a:buNone/>
            </a:pPr>
            <a:r>
              <a:rPr lang="en-US" sz="4801" dirty="0">
                <a:solidFill>
                  <a:srgbClr val="FF0000"/>
                </a:solidFill>
                <a:latin typeface="Abadi" panose="020B0604020104020204" pitchFamily="34" charset="0"/>
              </a:rPr>
              <a:t>To be said by the deacon, after an introduction by the Priest</a:t>
            </a:r>
          </a:p>
        </p:txBody>
      </p:sp>
      <p:sp>
        <p:nvSpPr>
          <p:cNvPr id="5" name="Footer Placeholder 4">
            <a:extLst>
              <a:ext uri="{FF2B5EF4-FFF2-40B4-BE49-F238E27FC236}">
                <a16:creationId xmlns:a16="http://schemas.microsoft.com/office/drawing/2014/main" id="{9FAC5B36-6007-4666-81C8-3F82A054D8E2}"/>
              </a:ext>
            </a:extLst>
          </p:cNvPr>
          <p:cNvSpPr>
            <a:spLocks noGrp="1"/>
          </p:cNvSpPr>
          <p:nvPr>
            <p:ph type="ftr" sz="quarter" idx="11"/>
          </p:nvPr>
        </p:nvSpPr>
        <p:spPr/>
        <p:txBody>
          <a:bodyPr/>
          <a:lstStyle/>
          <a:p>
            <a:r>
              <a:rPr lang="en-US"/>
              <a:t>(c) 2020  Bagley Ministry</a:t>
            </a:r>
            <a:endParaRPr lang="en-US" dirty="0"/>
          </a:p>
        </p:txBody>
      </p:sp>
      <p:sp>
        <p:nvSpPr>
          <p:cNvPr id="6" name="Slide Number Placeholder 5">
            <a:extLst>
              <a:ext uri="{FF2B5EF4-FFF2-40B4-BE49-F238E27FC236}">
                <a16:creationId xmlns:a16="http://schemas.microsoft.com/office/drawing/2014/main" id="{4563BB1D-CABB-42F0-A457-2E56DD185235}"/>
              </a:ext>
            </a:extLst>
          </p:cNvPr>
          <p:cNvSpPr>
            <a:spLocks noGrp="1"/>
          </p:cNvSpPr>
          <p:nvPr>
            <p:ph type="sldNum" sz="quarter" idx="12"/>
          </p:nvPr>
        </p:nvSpPr>
        <p:spPr/>
        <p:txBody>
          <a:bodyPr/>
          <a:lstStyle/>
          <a:p>
            <a:fld id="{E5137D0E-4A4F-4307-8994-C1891D747D59}" type="slidenum">
              <a:rPr lang="en-US" smtClean="0"/>
              <a:pPr/>
              <a:t>16</a:t>
            </a:fld>
            <a:endParaRPr lang="en-US" dirty="0"/>
          </a:p>
        </p:txBody>
      </p:sp>
    </p:spTree>
    <p:extLst>
      <p:ext uri="{BB962C8B-B14F-4D97-AF65-F5344CB8AC3E}">
        <p14:creationId xmlns:p14="http://schemas.microsoft.com/office/powerpoint/2010/main" val="300018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02E7-D61B-400D-A42C-1D4BD59DDBC4}"/>
              </a:ext>
            </a:extLst>
          </p:cNvPr>
          <p:cNvSpPr>
            <a:spLocks noGrp="1"/>
          </p:cNvSpPr>
          <p:nvPr>
            <p:ph type="title"/>
          </p:nvPr>
        </p:nvSpPr>
        <p:spPr>
          <a:xfrm>
            <a:off x="150853" y="685085"/>
            <a:ext cx="3963432" cy="4725631"/>
          </a:xfrm>
        </p:spPr>
        <p:txBody>
          <a:bodyPr>
            <a:normAutofit/>
          </a:bodyPr>
          <a:lstStyle/>
          <a:p>
            <a:r>
              <a:rPr lang="en-US" sz="6002" b="1" dirty="0"/>
              <a:t>The</a:t>
            </a:r>
            <a:br>
              <a:rPr lang="en-US" sz="6002" b="1" dirty="0"/>
            </a:br>
            <a:r>
              <a:rPr lang="en-US" sz="6002" b="1" dirty="0"/>
              <a:t>Liturgy </a:t>
            </a:r>
            <a:br>
              <a:rPr lang="en-US" sz="6002" b="1" dirty="0"/>
            </a:br>
            <a:r>
              <a:rPr lang="en-US" sz="6002" b="1" dirty="0"/>
              <a:t>of the</a:t>
            </a:r>
            <a:br>
              <a:rPr lang="en-US" sz="6002" b="1" dirty="0"/>
            </a:br>
            <a:r>
              <a:rPr lang="en-US" sz="6002" b="1" dirty="0"/>
              <a:t>Eucharist</a:t>
            </a:r>
            <a:endParaRPr lang="en-US" sz="6002" dirty="0"/>
          </a:p>
        </p:txBody>
      </p:sp>
      <p:sp>
        <p:nvSpPr>
          <p:cNvPr id="5" name="TextBox 4">
            <a:extLst>
              <a:ext uri="{FF2B5EF4-FFF2-40B4-BE49-F238E27FC236}">
                <a16:creationId xmlns:a16="http://schemas.microsoft.com/office/drawing/2014/main" id="{BAE8BC83-8D19-492F-9CA2-D754C7A91E1B}"/>
              </a:ext>
            </a:extLst>
          </p:cNvPr>
          <p:cNvSpPr txBox="1"/>
          <p:nvPr/>
        </p:nvSpPr>
        <p:spPr>
          <a:xfrm>
            <a:off x="5410021" y="761306"/>
            <a:ext cx="6250028" cy="5018040"/>
          </a:xfrm>
          <a:prstGeom prst="rect">
            <a:avLst/>
          </a:prstGeom>
          <a:noFill/>
        </p:spPr>
        <p:txBody>
          <a:bodyPr wrap="square" rtlCol="0">
            <a:spAutoFit/>
          </a:bodyPr>
          <a:lstStyle/>
          <a:p>
            <a:r>
              <a:rPr lang="en-US" sz="3201" dirty="0">
                <a:solidFill>
                  <a:srgbClr val="FF0000"/>
                </a:solidFill>
                <a:latin typeface="Abadi" panose="020B0604020104020204" pitchFamily="34" charset="0"/>
              </a:rPr>
              <a:t>The deacon assisted by servers prepares the altar as prescribed.</a:t>
            </a:r>
          </a:p>
          <a:p>
            <a:endParaRPr lang="en-US" sz="3201" dirty="0">
              <a:solidFill>
                <a:srgbClr val="FF0000"/>
              </a:solidFill>
              <a:latin typeface="Abadi" panose="020B0604020104020204" pitchFamily="34" charset="0"/>
            </a:endParaRPr>
          </a:p>
          <a:p>
            <a:r>
              <a:rPr lang="en-US" sz="3201" dirty="0">
                <a:latin typeface="Abadi" panose="020B0604020104020204" pitchFamily="34" charset="0"/>
              </a:rPr>
              <a:t>- </a:t>
            </a:r>
            <a:r>
              <a:rPr lang="en-US" sz="3201" b="1" dirty="0">
                <a:latin typeface="Abadi" panose="020B0604020104020204" pitchFamily="34" charset="0"/>
              </a:rPr>
              <a:t>The deacon should know the presider's preference for the location of the:</a:t>
            </a:r>
          </a:p>
          <a:p>
            <a:pPr marL="743173" lvl="1" indent="-285836">
              <a:buFont typeface="Wingdings" panose="05000000000000000000" pitchFamily="2" charset="2"/>
              <a:buChar char="v"/>
            </a:pPr>
            <a:r>
              <a:rPr lang="en-US" sz="3201" b="1" dirty="0">
                <a:latin typeface="Abadi" panose="020B0604020104020204" pitchFamily="34" charset="0"/>
              </a:rPr>
              <a:t>Roman Missal</a:t>
            </a:r>
          </a:p>
          <a:p>
            <a:pPr marL="743173" lvl="1" indent="-285836">
              <a:buFont typeface="Wingdings" panose="05000000000000000000" pitchFamily="2" charset="2"/>
              <a:buChar char="v"/>
            </a:pPr>
            <a:r>
              <a:rPr lang="en-US" sz="3201" b="1" dirty="0">
                <a:latin typeface="Abadi" panose="020B0604020104020204" pitchFamily="34" charset="0"/>
              </a:rPr>
              <a:t>Chalice</a:t>
            </a:r>
          </a:p>
          <a:p>
            <a:pPr marL="743173" lvl="1" indent="-285836">
              <a:buFont typeface="Wingdings" panose="05000000000000000000" pitchFamily="2" charset="2"/>
              <a:buChar char="v"/>
            </a:pPr>
            <a:r>
              <a:rPr lang="en-US" sz="3201" b="1" dirty="0">
                <a:latin typeface="Abadi" panose="020B0604020104020204" pitchFamily="34" charset="0"/>
              </a:rPr>
              <a:t>Paten</a:t>
            </a:r>
          </a:p>
          <a:p>
            <a:pPr marL="743173" lvl="1" indent="-285836">
              <a:buFont typeface="Wingdings" panose="05000000000000000000" pitchFamily="2" charset="2"/>
              <a:buChar char="v"/>
            </a:pPr>
            <a:r>
              <a:rPr lang="en-US" sz="3201" b="1" dirty="0">
                <a:latin typeface="Abadi" panose="020B0604020104020204" pitchFamily="34" charset="0"/>
              </a:rPr>
              <a:t>Ciboria</a:t>
            </a:r>
          </a:p>
        </p:txBody>
      </p:sp>
    </p:spTree>
    <p:extLst>
      <p:ext uri="{BB962C8B-B14F-4D97-AF65-F5344CB8AC3E}">
        <p14:creationId xmlns:p14="http://schemas.microsoft.com/office/powerpoint/2010/main" val="405242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261E2A1-3AC3-49C7-8146-BD48995EA534}"/>
              </a:ext>
            </a:extLst>
          </p:cNvPr>
          <p:cNvSpPr>
            <a:spLocks noGrp="1"/>
          </p:cNvSpPr>
          <p:nvPr>
            <p:ph idx="1"/>
          </p:nvPr>
        </p:nvSpPr>
        <p:spPr>
          <a:xfrm>
            <a:off x="5181362" y="838200"/>
            <a:ext cx="6631127" cy="5486400"/>
          </a:xfrm>
        </p:spPr>
        <p:txBody>
          <a:bodyPr/>
          <a:lstStyle/>
          <a:p>
            <a:pPr marL="0" indent="0" algn="just">
              <a:buNone/>
            </a:pPr>
            <a:r>
              <a:rPr lang="en-US" sz="2400" dirty="0">
                <a:solidFill>
                  <a:srgbClr val="FF0000"/>
                </a:solidFill>
                <a:latin typeface="Abadi" panose="020B0604020104020204" pitchFamily="34" charset="0"/>
              </a:rPr>
              <a:t>The Deacon, or the Priest, pours wine and a little water into the chalice, saying quietly:</a:t>
            </a:r>
          </a:p>
          <a:p>
            <a:pPr marL="0" indent="0">
              <a:buNone/>
            </a:pPr>
            <a:r>
              <a:rPr lang="en-US" sz="4000" b="1" dirty="0">
                <a:latin typeface="Abadi" panose="020B0604020104020204" pitchFamily="34" charset="0"/>
              </a:rPr>
              <a:t>By the mystery of this water and wine</a:t>
            </a:r>
          </a:p>
          <a:p>
            <a:pPr marL="0" indent="0">
              <a:buNone/>
            </a:pPr>
            <a:r>
              <a:rPr lang="en-US" sz="4000" b="1" dirty="0">
                <a:latin typeface="Abadi" panose="020B0604020104020204" pitchFamily="34" charset="0"/>
              </a:rPr>
              <a:t>may we come to share in the divinity of Christ</a:t>
            </a:r>
          </a:p>
          <a:p>
            <a:pPr marL="0" indent="0">
              <a:buNone/>
            </a:pPr>
            <a:r>
              <a:rPr lang="en-US" sz="4000" b="1" dirty="0">
                <a:latin typeface="Abadi" panose="020B0604020104020204" pitchFamily="34" charset="0"/>
              </a:rPr>
              <a:t>who humbled himself to share in our humanity.</a:t>
            </a:r>
          </a:p>
          <a:p>
            <a:pPr marL="0" indent="0">
              <a:buNone/>
            </a:pPr>
            <a:endParaRPr lang="en-US" dirty="0"/>
          </a:p>
        </p:txBody>
      </p:sp>
      <p:sp>
        <p:nvSpPr>
          <p:cNvPr id="5" name="Title 1">
            <a:extLst>
              <a:ext uri="{FF2B5EF4-FFF2-40B4-BE49-F238E27FC236}">
                <a16:creationId xmlns:a16="http://schemas.microsoft.com/office/drawing/2014/main" id="{6E5BD46B-D8AB-439C-8DE6-CCDBAF3646D4}"/>
              </a:ext>
            </a:extLst>
          </p:cNvPr>
          <p:cNvSpPr txBox="1">
            <a:spLocks/>
          </p:cNvSpPr>
          <p:nvPr/>
        </p:nvSpPr>
        <p:spPr>
          <a:xfrm>
            <a:off x="379511" y="456426"/>
            <a:ext cx="3963432" cy="4725631"/>
          </a:xfrm>
          <a:prstGeom prst="rect">
            <a:avLst/>
          </a:prstGeom>
        </p:spPr>
        <p:txBody>
          <a:bodyPr vert="horz" lIns="91464" tIns="45732" rIns="91464" bIns="45732" rtlCol="0" anchor="b">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US" sz="6002" b="1" dirty="0"/>
              <a:t>The</a:t>
            </a:r>
            <a:br>
              <a:rPr lang="en-US" sz="6002" b="1" dirty="0"/>
            </a:br>
            <a:r>
              <a:rPr lang="en-US" sz="6002" b="1" dirty="0"/>
              <a:t>Liturgy </a:t>
            </a:r>
            <a:br>
              <a:rPr lang="en-US" sz="6002" b="1" dirty="0"/>
            </a:br>
            <a:r>
              <a:rPr lang="en-US" sz="6002" b="1" dirty="0"/>
              <a:t>of the</a:t>
            </a:r>
            <a:br>
              <a:rPr lang="en-US" sz="6002" b="1" dirty="0"/>
            </a:br>
            <a:r>
              <a:rPr lang="en-US" sz="6002" b="1" dirty="0"/>
              <a:t>Eucharist</a:t>
            </a:r>
            <a:endParaRPr lang="en-US" sz="6002" dirty="0"/>
          </a:p>
        </p:txBody>
      </p:sp>
      <p:sp>
        <p:nvSpPr>
          <p:cNvPr id="6" name="Footer Placeholder 5">
            <a:extLst>
              <a:ext uri="{FF2B5EF4-FFF2-40B4-BE49-F238E27FC236}">
                <a16:creationId xmlns:a16="http://schemas.microsoft.com/office/drawing/2014/main" id="{F09D3892-4167-477D-AF9E-FA2282C2B26B}"/>
              </a:ext>
            </a:extLst>
          </p:cNvPr>
          <p:cNvSpPr>
            <a:spLocks noGrp="1"/>
          </p:cNvSpPr>
          <p:nvPr>
            <p:ph type="ftr" sz="quarter" idx="11"/>
          </p:nvPr>
        </p:nvSpPr>
        <p:spPr/>
        <p:txBody>
          <a:bodyPr/>
          <a:lstStyle/>
          <a:p>
            <a:r>
              <a:rPr lang="en-US"/>
              <a:t>(c) 2020  Bagley Ministry</a:t>
            </a:r>
            <a:endParaRPr lang="en-US" dirty="0"/>
          </a:p>
        </p:txBody>
      </p:sp>
      <p:sp>
        <p:nvSpPr>
          <p:cNvPr id="7" name="Slide Number Placeholder 6">
            <a:extLst>
              <a:ext uri="{FF2B5EF4-FFF2-40B4-BE49-F238E27FC236}">
                <a16:creationId xmlns:a16="http://schemas.microsoft.com/office/drawing/2014/main" id="{D87A13D2-ABB6-42B8-BCD8-C72209347347}"/>
              </a:ext>
            </a:extLst>
          </p:cNvPr>
          <p:cNvSpPr>
            <a:spLocks noGrp="1"/>
          </p:cNvSpPr>
          <p:nvPr>
            <p:ph type="sldNum" sz="quarter" idx="12"/>
          </p:nvPr>
        </p:nvSpPr>
        <p:spPr/>
        <p:txBody>
          <a:bodyPr/>
          <a:lstStyle/>
          <a:p>
            <a:fld id="{E5137D0E-4A4F-4307-8994-C1891D747D59}" type="slidenum">
              <a:rPr lang="en-US" smtClean="0"/>
              <a:pPr/>
              <a:t>18</a:t>
            </a:fld>
            <a:endParaRPr lang="en-US" dirty="0"/>
          </a:p>
        </p:txBody>
      </p:sp>
    </p:spTree>
    <p:extLst>
      <p:ext uri="{BB962C8B-B14F-4D97-AF65-F5344CB8AC3E}">
        <p14:creationId xmlns:p14="http://schemas.microsoft.com/office/powerpoint/2010/main" val="169910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CA20B0A-E12D-4FF6-807F-9DBB38500B57}"/>
              </a:ext>
            </a:extLst>
          </p:cNvPr>
          <p:cNvSpPr>
            <a:spLocks noGrp="1"/>
          </p:cNvSpPr>
          <p:nvPr>
            <p:ph idx="1"/>
          </p:nvPr>
        </p:nvSpPr>
        <p:spPr>
          <a:xfrm>
            <a:off x="5181362" y="837525"/>
            <a:ext cx="6478687" cy="5182950"/>
          </a:xfrm>
        </p:spPr>
        <p:txBody>
          <a:bodyPr/>
          <a:lstStyle/>
          <a:p>
            <a:pPr marL="0" indent="0">
              <a:buNone/>
            </a:pPr>
            <a:r>
              <a:rPr lang="en-US" dirty="0">
                <a:solidFill>
                  <a:srgbClr val="FF0000"/>
                </a:solidFill>
                <a:latin typeface="Abadi" panose="020B0604020104020204" pitchFamily="34" charset="0"/>
              </a:rPr>
              <a:t>If appropriate, he also incenses the offerings, the cross, and the altar. </a:t>
            </a:r>
          </a:p>
          <a:p>
            <a:pPr marL="0" indent="0">
              <a:buNone/>
            </a:pPr>
            <a:r>
              <a:rPr lang="en-US" sz="2400" dirty="0">
                <a:solidFill>
                  <a:srgbClr val="FF0000"/>
                </a:solidFill>
                <a:latin typeface="Abadi" panose="020B0604020104020204" pitchFamily="34" charset="0"/>
              </a:rPr>
              <a:t>A Deacon or other minister then incenses the Priest and the people.</a:t>
            </a:r>
          </a:p>
          <a:p>
            <a:pPr marL="0" indent="0">
              <a:buNone/>
            </a:pPr>
            <a:endParaRPr lang="en-US" dirty="0">
              <a:solidFill>
                <a:srgbClr val="FF0000"/>
              </a:solidFill>
              <a:latin typeface="Abadi" panose="020B0604020104020204" pitchFamily="34" charset="0"/>
            </a:endParaRPr>
          </a:p>
          <a:p>
            <a:pPr marL="0" indent="0" algn="just">
              <a:buNone/>
            </a:pPr>
            <a:r>
              <a:rPr lang="en-US" dirty="0">
                <a:solidFill>
                  <a:srgbClr val="FF0000"/>
                </a:solidFill>
                <a:latin typeface="Abadi" panose="020B0604020104020204" pitchFamily="34" charset="0"/>
              </a:rPr>
              <a:t>Then the Priest, standing at the side of the altar, washes his hands, saying quietly:</a:t>
            </a:r>
          </a:p>
          <a:p>
            <a:r>
              <a:rPr lang="en-US" sz="2400" dirty="0">
                <a:latin typeface="Abadi" panose="020B0604020104020204" pitchFamily="34" charset="0"/>
              </a:rPr>
              <a:t>Wash me, O Lord, from my iniquity and cleanse me from my sin.</a:t>
            </a:r>
          </a:p>
          <a:p>
            <a:pPr marL="0" indent="0">
              <a:buNone/>
            </a:pPr>
            <a:endParaRPr lang="en-US" dirty="0"/>
          </a:p>
        </p:txBody>
      </p:sp>
      <p:sp>
        <p:nvSpPr>
          <p:cNvPr id="5" name="Title 1">
            <a:extLst>
              <a:ext uri="{FF2B5EF4-FFF2-40B4-BE49-F238E27FC236}">
                <a16:creationId xmlns:a16="http://schemas.microsoft.com/office/drawing/2014/main" id="{8FC1BC7B-14FD-4360-9C7F-A805E50141FA}"/>
              </a:ext>
            </a:extLst>
          </p:cNvPr>
          <p:cNvSpPr txBox="1">
            <a:spLocks/>
          </p:cNvSpPr>
          <p:nvPr/>
        </p:nvSpPr>
        <p:spPr>
          <a:xfrm>
            <a:off x="455731" y="608865"/>
            <a:ext cx="3963432" cy="4725631"/>
          </a:xfrm>
          <a:prstGeom prst="rect">
            <a:avLst/>
          </a:prstGeom>
        </p:spPr>
        <p:txBody>
          <a:bodyPr vert="horz" lIns="91464" tIns="45732" rIns="91464" bIns="45732" rtlCol="0" anchor="b">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US" sz="6002" b="1" dirty="0"/>
              <a:t>The</a:t>
            </a:r>
            <a:br>
              <a:rPr lang="en-US" sz="6002" b="1" dirty="0"/>
            </a:br>
            <a:r>
              <a:rPr lang="en-US" sz="6002" b="1" dirty="0"/>
              <a:t>Liturgy </a:t>
            </a:r>
            <a:br>
              <a:rPr lang="en-US" sz="6002" b="1" dirty="0"/>
            </a:br>
            <a:r>
              <a:rPr lang="en-US" sz="6002" b="1" dirty="0"/>
              <a:t>of the</a:t>
            </a:r>
            <a:br>
              <a:rPr lang="en-US" sz="6002" b="1" dirty="0"/>
            </a:br>
            <a:r>
              <a:rPr lang="en-US" sz="6002" b="1" dirty="0"/>
              <a:t>Eucharist</a:t>
            </a:r>
            <a:endParaRPr lang="en-US" sz="6002" dirty="0"/>
          </a:p>
        </p:txBody>
      </p:sp>
      <p:sp>
        <p:nvSpPr>
          <p:cNvPr id="6" name="Footer Placeholder 5">
            <a:extLst>
              <a:ext uri="{FF2B5EF4-FFF2-40B4-BE49-F238E27FC236}">
                <a16:creationId xmlns:a16="http://schemas.microsoft.com/office/drawing/2014/main" id="{93C46E09-6C08-4B6B-BC93-16CDD803D485}"/>
              </a:ext>
            </a:extLst>
          </p:cNvPr>
          <p:cNvSpPr>
            <a:spLocks noGrp="1"/>
          </p:cNvSpPr>
          <p:nvPr>
            <p:ph type="ftr" sz="quarter" idx="11"/>
          </p:nvPr>
        </p:nvSpPr>
        <p:spPr/>
        <p:txBody>
          <a:bodyPr/>
          <a:lstStyle/>
          <a:p>
            <a:r>
              <a:rPr lang="en-US"/>
              <a:t>(c) 2020  Bagley Ministry</a:t>
            </a:r>
            <a:endParaRPr lang="en-US" dirty="0"/>
          </a:p>
        </p:txBody>
      </p:sp>
      <p:sp>
        <p:nvSpPr>
          <p:cNvPr id="7" name="Slide Number Placeholder 6">
            <a:extLst>
              <a:ext uri="{FF2B5EF4-FFF2-40B4-BE49-F238E27FC236}">
                <a16:creationId xmlns:a16="http://schemas.microsoft.com/office/drawing/2014/main" id="{44943AA6-B24D-4476-9AFF-90DE7D7C7389}"/>
              </a:ext>
            </a:extLst>
          </p:cNvPr>
          <p:cNvSpPr>
            <a:spLocks noGrp="1"/>
          </p:cNvSpPr>
          <p:nvPr>
            <p:ph type="sldNum" sz="quarter" idx="12"/>
          </p:nvPr>
        </p:nvSpPr>
        <p:spPr/>
        <p:txBody>
          <a:bodyPr/>
          <a:lstStyle/>
          <a:p>
            <a:fld id="{E5137D0E-4A4F-4307-8994-C1891D747D59}" type="slidenum">
              <a:rPr lang="en-US" smtClean="0"/>
              <a:pPr/>
              <a:t>19</a:t>
            </a:fld>
            <a:endParaRPr lang="en-US" dirty="0"/>
          </a:p>
        </p:txBody>
      </p:sp>
    </p:spTree>
    <p:extLst>
      <p:ext uri="{BB962C8B-B14F-4D97-AF65-F5344CB8AC3E}">
        <p14:creationId xmlns:p14="http://schemas.microsoft.com/office/powerpoint/2010/main" val="225270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F691-7B72-4B15-8DBE-0371CB673C51}"/>
              </a:ext>
            </a:extLst>
          </p:cNvPr>
          <p:cNvSpPr>
            <a:spLocks noGrp="1"/>
          </p:cNvSpPr>
          <p:nvPr>
            <p:ph type="title"/>
          </p:nvPr>
        </p:nvSpPr>
        <p:spPr>
          <a:xfrm>
            <a:off x="379511" y="1523504"/>
            <a:ext cx="3734773" cy="3220289"/>
          </a:xfrm>
        </p:spPr>
        <p:txBody>
          <a:bodyPr>
            <a:normAutofit/>
          </a:bodyPr>
          <a:lstStyle/>
          <a:p>
            <a:pPr algn="ctr"/>
            <a:r>
              <a:rPr lang="en-US" sz="6002" dirty="0">
                <a:latin typeface="Abadi" panose="020B0604020104020204" pitchFamily="34" charset="0"/>
              </a:rPr>
              <a:t>GIRM Paragraph </a:t>
            </a:r>
            <a:r>
              <a:rPr lang="en-US" sz="9603" dirty="0">
                <a:solidFill>
                  <a:srgbClr val="FF0000"/>
                </a:solidFill>
                <a:latin typeface="Abadi" panose="020B0604020104020204" pitchFamily="34" charset="0"/>
              </a:rPr>
              <a:t>94</a:t>
            </a:r>
          </a:p>
        </p:txBody>
      </p:sp>
      <p:sp>
        <p:nvSpPr>
          <p:cNvPr id="3" name="Text Placeholder 2">
            <a:extLst>
              <a:ext uri="{FF2B5EF4-FFF2-40B4-BE49-F238E27FC236}">
                <a16:creationId xmlns:a16="http://schemas.microsoft.com/office/drawing/2014/main" id="{3A59C002-C79C-428F-9713-86EF9F48D080}"/>
              </a:ext>
            </a:extLst>
          </p:cNvPr>
          <p:cNvSpPr>
            <a:spLocks noGrp="1"/>
          </p:cNvSpPr>
          <p:nvPr>
            <p:ph type="body" sz="half" idx="2"/>
          </p:nvPr>
        </p:nvSpPr>
        <p:spPr/>
        <p:txBody>
          <a:bodyPr/>
          <a:lstStyle/>
          <a:p>
            <a:endParaRPr lang="en-US" dirty="0"/>
          </a:p>
        </p:txBody>
      </p:sp>
      <p:sp>
        <p:nvSpPr>
          <p:cNvPr id="4" name="Content Placeholder 3">
            <a:extLst>
              <a:ext uri="{FF2B5EF4-FFF2-40B4-BE49-F238E27FC236}">
                <a16:creationId xmlns:a16="http://schemas.microsoft.com/office/drawing/2014/main" id="{DDA43123-95FC-4B7E-81E0-FCD8EF9927F6}"/>
              </a:ext>
            </a:extLst>
          </p:cNvPr>
          <p:cNvSpPr>
            <a:spLocks noGrp="1"/>
          </p:cNvSpPr>
          <p:nvPr>
            <p:ph idx="1"/>
          </p:nvPr>
        </p:nvSpPr>
        <p:spPr>
          <a:xfrm>
            <a:off x="4490922" y="107086"/>
            <a:ext cx="7474006" cy="6523148"/>
          </a:xfrm>
        </p:spPr>
        <p:txBody>
          <a:bodyPr>
            <a:normAutofit lnSpcReduction="10000"/>
          </a:bodyPr>
          <a:lstStyle/>
          <a:p>
            <a:pPr marL="0" indent="0">
              <a:buNone/>
            </a:pPr>
            <a:r>
              <a:rPr lang="en-US" sz="2801" dirty="0">
                <a:latin typeface="Abadi" panose="020B0604020202020204" pitchFamily="34" charset="0"/>
              </a:rPr>
              <a:t>After the Priest, the Deacon, in virtue of the sacred Ordination he has received, holds </a:t>
            </a:r>
            <a:r>
              <a:rPr lang="en-US" sz="2801" dirty="0">
                <a:highlight>
                  <a:srgbClr val="FFFF00"/>
                </a:highlight>
                <a:latin typeface="Abadi" panose="020B0604020202020204" pitchFamily="34" charset="0"/>
              </a:rPr>
              <a:t>first place</a:t>
            </a:r>
            <a:r>
              <a:rPr lang="en-US" sz="2801" dirty="0">
                <a:latin typeface="Abadi" panose="020B0604020202020204" pitchFamily="34" charset="0"/>
              </a:rPr>
              <a:t> among those who minister in the celebration of the Eucharist. </a:t>
            </a:r>
          </a:p>
          <a:p>
            <a:pPr marL="0" indent="0">
              <a:buNone/>
            </a:pPr>
            <a:r>
              <a:rPr lang="en-US" sz="2801" dirty="0">
                <a:latin typeface="Abadi" panose="020B0604020202020204" pitchFamily="34" charset="0"/>
              </a:rPr>
              <a:t>For the sacred Order of the Diaconate has been held in high honor in the Church even from the early time of the Apostles. </a:t>
            </a:r>
          </a:p>
          <a:p>
            <a:pPr marL="0" indent="0">
              <a:buNone/>
            </a:pPr>
            <a:r>
              <a:rPr lang="en-US" sz="2801" dirty="0">
                <a:latin typeface="Abadi" panose="020B0604020202020204" pitchFamily="34" charset="0"/>
              </a:rPr>
              <a:t>At Mass the Deacon </a:t>
            </a:r>
            <a:r>
              <a:rPr lang="en-US" sz="2801" dirty="0">
                <a:highlight>
                  <a:srgbClr val="FFFF00"/>
                </a:highlight>
                <a:latin typeface="Abadi" panose="020B0604020202020204" pitchFamily="34" charset="0"/>
              </a:rPr>
              <a:t>has his own part </a:t>
            </a:r>
            <a:r>
              <a:rPr lang="en-US" sz="2801" dirty="0">
                <a:latin typeface="Abadi" panose="020B0604020202020204" pitchFamily="34" charset="0"/>
              </a:rPr>
              <a:t>in proclaiming the Gospel, from time to time in preaching God’s Word, in announcing the intentions of the Universal Prayer, in ministering to the Priest, in preparing the altar and in serving the celebration of the Sacrifice, in distributing the Eucharist to the faithful, especially under the species of wine, and from time to time in giving instructions regarding the people’s gestures and posture.</a:t>
            </a:r>
          </a:p>
        </p:txBody>
      </p:sp>
      <p:sp>
        <p:nvSpPr>
          <p:cNvPr id="5" name="Footer Placeholder 4">
            <a:extLst>
              <a:ext uri="{FF2B5EF4-FFF2-40B4-BE49-F238E27FC236}">
                <a16:creationId xmlns:a16="http://schemas.microsoft.com/office/drawing/2014/main" id="{6D004934-F351-4804-A373-76FBC6CB5C7A}"/>
              </a:ext>
            </a:extLst>
          </p:cNvPr>
          <p:cNvSpPr>
            <a:spLocks noGrp="1"/>
          </p:cNvSpPr>
          <p:nvPr>
            <p:ph type="ftr" sz="quarter" idx="11"/>
          </p:nvPr>
        </p:nvSpPr>
        <p:spPr>
          <a:xfrm>
            <a:off x="608171" y="6477795"/>
            <a:ext cx="6864250" cy="273120"/>
          </a:xfrm>
        </p:spPr>
        <p:txBody>
          <a:bodyPr/>
          <a:lstStyle/>
          <a:p>
            <a:r>
              <a:rPr lang="en-US" dirty="0"/>
              <a:t>(c) 2020  Bagley Ministry</a:t>
            </a:r>
          </a:p>
        </p:txBody>
      </p:sp>
      <p:sp>
        <p:nvSpPr>
          <p:cNvPr id="6" name="Slide Number Placeholder 5">
            <a:extLst>
              <a:ext uri="{FF2B5EF4-FFF2-40B4-BE49-F238E27FC236}">
                <a16:creationId xmlns:a16="http://schemas.microsoft.com/office/drawing/2014/main" id="{E1337750-31B5-43C9-B0DB-D5AC5A8EDE08}"/>
              </a:ext>
            </a:extLst>
          </p:cNvPr>
          <p:cNvSpPr>
            <a:spLocks noGrp="1"/>
          </p:cNvSpPr>
          <p:nvPr>
            <p:ph type="sldNum" sz="quarter" idx="12"/>
          </p:nvPr>
        </p:nvSpPr>
        <p:spPr/>
        <p:txBody>
          <a:bodyPr/>
          <a:lstStyle/>
          <a:p>
            <a:fld id="{E5137D0E-4A4F-4307-8994-C1891D747D59}" type="slidenum">
              <a:rPr lang="en-US" smtClean="0"/>
              <a:pPr/>
              <a:t>2</a:t>
            </a:fld>
            <a:endParaRPr lang="en-US" dirty="0"/>
          </a:p>
        </p:txBody>
      </p:sp>
    </p:spTree>
    <p:extLst>
      <p:ext uri="{BB962C8B-B14F-4D97-AF65-F5344CB8AC3E}">
        <p14:creationId xmlns:p14="http://schemas.microsoft.com/office/powerpoint/2010/main" val="310366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E8BC83-8D19-492F-9CA2-D754C7A91E1B}"/>
              </a:ext>
            </a:extLst>
          </p:cNvPr>
          <p:cNvSpPr txBox="1"/>
          <p:nvPr/>
        </p:nvSpPr>
        <p:spPr>
          <a:xfrm>
            <a:off x="5181600" y="761305"/>
            <a:ext cx="6553200" cy="5478551"/>
          </a:xfrm>
          <a:prstGeom prst="rect">
            <a:avLst/>
          </a:prstGeom>
          <a:noFill/>
        </p:spPr>
        <p:txBody>
          <a:bodyPr wrap="square" rtlCol="0">
            <a:spAutoFit/>
          </a:bodyPr>
          <a:lstStyle/>
          <a:p>
            <a:pPr algn="just"/>
            <a:r>
              <a:rPr lang="en-US" sz="2000" dirty="0">
                <a:solidFill>
                  <a:srgbClr val="FF0000"/>
                </a:solidFill>
                <a:latin typeface="Abadi" panose="020B0604020104020204" pitchFamily="34" charset="0"/>
              </a:rPr>
              <a:t>Standing at the middle of the altar, facing the people, extending and then joining his hands, he says:</a:t>
            </a:r>
          </a:p>
          <a:p>
            <a:pPr algn="just"/>
            <a:endParaRPr lang="en-US" sz="1200" dirty="0">
              <a:latin typeface="Abadi" panose="020B0604020104020204" pitchFamily="34" charset="0"/>
            </a:endParaRPr>
          </a:p>
          <a:p>
            <a:pPr lvl="1"/>
            <a:r>
              <a:rPr lang="en-US" sz="2000" dirty="0">
                <a:latin typeface="Abadi" panose="020B0604020104020204" pitchFamily="34" charset="0"/>
              </a:rPr>
              <a:t>Pray, brethren </a:t>
            </a:r>
            <a:r>
              <a:rPr lang="en-US" sz="2000" dirty="0">
                <a:solidFill>
                  <a:srgbClr val="FF0000"/>
                </a:solidFill>
                <a:latin typeface="Abadi" panose="020B0604020104020204" pitchFamily="34" charset="0"/>
              </a:rPr>
              <a:t>(brothers and sisters), </a:t>
            </a:r>
            <a:r>
              <a:rPr lang="en-US" sz="2000" dirty="0">
                <a:latin typeface="Abadi" panose="020B0604020104020204" pitchFamily="34" charset="0"/>
              </a:rPr>
              <a:t>that my sacrifice and yours may be acceptable to God, the almighty Father</a:t>
            </a:r>
            <a:r>
              <a:rPr lang="en-US" sz="2000" b="1" dirty="0">
                <a:latin typeface="Abadi" panose="020B0604020104020204" pitchFamily="34" charset="0"/>
              </a:rPr>
              <a:t>.</a:t>
            </a:r>
          </a:p>
          <a:p>
            <a:pPr lvl="1"/>
            <a:endParaRPr lang="en-US" sz="2000" b="1" dirty="0">
              <a:latin typeface="Abadi" panose="020B0604020104020204" pitchFamily="34" charset="0"/>
            </a:endParaRPr>
          </a:p>
          <a:p>
            <a:pPr lvl="1"/>
            <a:r>
              <a:rPr lang="en-US" sz="2000" dirty="0">
                <a:solidFill>
                  <a:srgbClr val="FF0000"/>
                </a:solidFill>
                <a:latin typeface="Abadi" panose="020B0604020104020204" pitchFamily="34" charset="0"/>
              </a:rPr>
              <a:t>The people rise and reply:</a:t>
            </a:r>
          </a:p>
          <a:p>
            <a:pPr lvl="1"/>
            <a:r>
              <a:rPr lang="en-US" sz="2400" b="1" dirty="0">
                <a:latin typeface="Abadi" panose="020B0604020104020204" pitchFamily="34" charset="0"/>
              </a:rPr>
              <a:t>May the Lord accept the sacrifice at your hands for the praise and glory of his name,</a:t>
            </a:r>
          </a:p>
          <a:p>
            <a:pPr lvl="1"/>
            <a:r>
              <a:rPr lang="en-US" sz="2400" b="1" dirty="0">
                <a:latin typeface="Abadi" panose="020B0604020104020204" pitchFamily="34" charset="0"/>
              </a:rPr>
              <a:t>for our good and the good of all his holy Church.</a:t>
            </a:r>
          </a:p>
          <a:p>
            <a:pPr lvl="1"/>
            <a:endParaRPr lang="en-US" sz="2400" b="1" dirty="0">
              <a:latin typeface="Abadi" panose="020B0604020104020204" pitchFamily="34" charset="0"/>
            </a:endParaRPr>
          </a:p>
          <a:p>
            <a:pPr algn="just"/>
            <a:r>
              <a:rPr lang="en-US" sz="2000" dirty="0">
                <a:solidFill>
                  <a:srgbClr val="FF0000"/>
                </a:solidFill>
                <a:latin typeface="Abadi" panose="020B0604020104020204" pitchFamily="34" charset="0"/>
              </a:rPr>
              <a:t>Then the Priest, with hands extended, says the </a:t>
            </a:r>
            <a:r>
              <a:rPr lang="en-US" sz="2000" b="1" dirty="0">
                <a:solidFill>
                  <a:srgbClr val="FF0000"/>
                </a:solidFill>
                <a:latin typeface="Abadi" panose="020B0604020104020204" pitchFamily="34" charset="0"/>
              </a:rPr>
              <a:t>Prayer over the Offerings,</a:t>
            </a:r>
            <a:r>
              <a:rPr lang="en-US" sz="2000" dirty="0">
                <a:solidFill>
                  <a:srgbClr val="FF0000"/>
                </a:solidFill>
                <a:latin typeface="Abadi" panose="020B0604020104020204" pitchFamily="34" charset="0"/>
              </a:rPr>
              <a:t> at the end of which the people acclaim:</a:t>
            </a:r>
          </a:p>
          <a:p>
            <a:r>
              <a:rPr lang="en-US" sz="2000" dirty="0">
                <a:latin typeface="Abadi" panose="020B0604020104020204" pitchFamily="34" charset="0"/>
              </a:rPr>
              <a:t>	Amen.</a:t>
            </a:r>
          </a:p>
          <a:p>
            <a:pPr lvl="1"/>
            <a:endParaRPr lang="en-US" sz="1801" b="1" dirty="0"/>
          </a:p>
        </p:txBody>
      </p:sp>
      <p:sp>
        <p:nvSpPr>
          <p:cNvPr id="8" name="Title 1">
            <a:extLst>
              <a:ext uri="{FF2B5EF4-FFF2-40B4-BE49-F238E27FC236}">
                <a16:creationId xmlns:a16="http://schemas.microsoft.com/office/drawing/2014/main" id="{68A4B992-E12A-4C7D-BE7B-B2FEE70E536A}"/>
              </a:ext>
            </a:extLst>
          </p:cNvPr>
          <p:cNvSpPr txBox="1">
            <a:spLocks/>
          </p:cNvSpPr>
          <p:nvPr/>
        </p:nvSpPr>
        <p:spPr>
          <a:xfrm>
            <a:off x="150852" y="847767"/>
            <a:ext cx="3963432" cy="4725631"/>
          </a:xfrm>
          <a:prstGeom prst="rect">
            <a:avLst/>
          </a:prstGeom>
        </p:spPr>
        <p:txBody>
          <a:bodyPr vert="horz" lIns="91464" tIns="45732" rIns="91464" bIns="45732" rtlCol="0" anchor="b">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US" sz="6002" b="1" dirty="0"/>
              <a:t>The</a:t>
            </a:r>
            <a:br>
              <a:rPr lang="en-US" sz="6002" b="1" dirty="0"/>
            </a:br>
            <a:r>
              <a:rPr lang="en-US" sz="6002" b="1" dirty="0"/>
              <a:t>Liturgy </a:t>
            </a:r>
            <a:br>
              <a:rPr lang="en-US" sz="6002" b="1" dirty="0"/>
            </a:br>
            <a:r>
              <a:rPr lang="en-US" sz="6002" b="1" dirty="0"/>
              <a:t>of the</a:t>
            </a:r>
            <a:br>
              <a:rPr lang="en-US" sz="6002" b="1" dirty="0"/>
            </a:br>
            <a:r>
              <a:rPr lang="en-US" sz="6002" b="1" dirty="0"/>
              <a:t>Eucharist</a:t>
            </a:r>
            <a:endParaRPr lang="en-US" sz="6002" dirty="0"/>
          </a:p>
        </p:txBody>
      </p:sp>
    </p:spTree>
    <p:extLst>
      <p:ext uri="{BB962C8B-B14F-4D97-AF65-F5344CB8AC3E}">
        <p14:creationId xmlns:p14="http://schemas.microsoft.com/office/powerpoint/2010/main" val="4149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02E7-D61B-400D-A42C-1D4BD59DDBC4}"/>
              </a:ext>
            </a:extLst>
          </p:cNvPr>
          <p:cNvSpPr>
            <a:spLocks noGrp="1"/>
          </p:cNvSpPr>
          <p:nvPr>
            <p:ph type="title"/>
          </p:nvPr>
        </p:nvSpPr>
        <p:spPr>
          <a:xfrm>
            <a:off x="74632" y="532646"/>
            <a:ext cx="4420751" cy="4039652"/>
          </a:xfrm>
        </p:spPr>
        <p:txBody>
          <a:bodyPr>
            <a:normAutofit/>
          </a:bodyPr>
          <a:lstStyle/>
          <a:p>
            <a:r>
              <a:rPr lang="en-US" sz="6002" b="1" dirty="0"/>
              <a:t>The</a:t>
            </a:r>
            <a:br>
              <a:rPr lang="en-US" sz="6002" b="1" dirty="0"/>
            </a:br>
            <a:r>
              <a:rPr lang="en-US" sz="6002" b="1" dirty="0"/>
              <a:t>Eucharistic</a:t>
            </a:r>
            <a:br>
              <a:rPr lang="en-US" sz="6002" b="1" dirty="0"/>
            </a:br>
            <a:r>
              <a:rPr lang="en-US" sz="6002" b="1" dirty="0"/>
              <a:t>Prayer</a:t>
            </a:r>
            <a:endParaRPr lang="en-US" sz="6002" dirty="0"/>
          </a:p>
        </p:txBody>
      </p:sp>
      <p:sp>
        <p:nvSpPr>
          <p:cNvPr id="5" name="TextBox 4">
            <a:extLst>
              <a:ext uri="{FF2B5EF4-FFF2-40B4-BE49-F238E27FC236}">
                <a16:creationId xmlns:a16="http://schemas.microsoft.com/office/drawing/2014/main" id="{BAE8BC83-8D19-492F-9CA2-D754C7A91E1B}"/>
              </a:ext>
            </a:extLst>
          </p:cNvPr>
          <p:cNvSpPr txBox="1"/>
          <p:nvPr/>
        </p:nvSpPr>
        <p:spPr>
          <a:xfrm>
            <a:off x="5181600" y="685800"/>
            <a:ext cx="6324600" cy="5201424"/>
          </a:xfrm>
          <a:prstGeom prst="rect">
            <a:avLst/>
          </a:prstGeom>
          <a:noFill/>
        </p:spPr>
        <p:txBody>
          <a:bodyPr wrap="square" rtlCol="0">
            <a:spAutoFit/>
          </a:bodyPr>
          <a:lstStyle/>
          <a:p>
            <a:pPr algn="just"/>
            <a:r>
              <a:rPr lang="en-US" sz="2000" dirty="0">
                <a:solidFill>
                  <a:srgbClr val="FF0000"/>
                </a:solidFill>
                <a:latin typeface="Abadi" panose="020B0604020104020204" pitchFamily="34" charset="0"/>
              </a:rPr>
              <a:t>Extending his hands, he says:</a:t>
            </a:r>
          </a:p>
          <a:p>
            <a:r>
              <a:rPr lang="en-US" sz="2400" dirty="0">
                <a:latin typeface="Abadi" panose="020B0604020104020204" pitchFamily="34" charset="0"/>
              </a:rPr>
              <a:t>The Lord be with you.</a:t>
            </a:r>
          </a:p>
          <a:p>
            <a:pPr algn="just"/>
            <a:r>
              <a:rPr lang="en-US" sz="2000" dirty="0">
                <a:solidFill>
                  <a:srgbClr val="FF0000"/>
                </a:solidFill>
                <a:latin typeface="Abadi" panose="020B0604020104020204" pitchFamily="34" charset="0"/>
              </a:rPr>
              <a:t>The people reply:</a:t>
            </a:r>
          </a:p>
          <a:p>
            <a:r>
              <a:rPr lang="en-US" sz="2800" dirty="0">
                <a:latin typeface="Abadi" panose="020B0604020104020204" pitchFamily="34" charset="0"/>
              </a:rPr>
              <a:t>And with your spirit.</a:t>
            </a:r>
          </a:p>
          <a:p>
            <a:pPr algn="just"/>
            <a:r>
              <a:rPr lang="en-US" sz="2000" dirty="0">
                <a:solidFill>
                  <a:srgbClr val="FF0000"/>
                </a:solidFill>
                <a:latin typeface="Abadi" panose="020B0604020104020204" pitchFamily="34" charset="0"/>
              </a:rPr>
              <a:t>The Priest, raising his hands, continues:</a:t>
            </a:r>
          </a:p>
          <a:p>
            <a:r>
              <a:rPr lang="en-US" sz="2800" dirty="0">
                <a:latin typeface="Abadi" panose="020B0604020104020204" pitchFamily="34" charset="0"/>
              </a:rPr>
              <a:t>Lift up your hearts.</a:t>
            </a:r>
          </a:p>
          <a:p>
            <a:pPr algn="just"/>
            <a:r>
              <a:rPr lang="en-US" sz="2000" dirty="0">
                <a:solidFill>
                  <a:srgbClr val="FF0000"/>
                </a:solidFill>
                <a:latin typeface="Abadi" panose="020B0604020104020204" pitchFamily="34" charset="0"/>
              </a:rPr>
              <a:t>The people:</a:t>
            </a:r>
          </a:p>
          <a:p>
            <a:r>
              <a:rPr lang="en-US" sz="2800" dirty="0">
                <a:latin typeface="Abadi" panose="020B0604020104020204" pitchFamily="34" charset="0"/>
              </a:rPr>
              <a:t>We lift them up to the Lord.</a:t>
            </a:r>
          </a:p>
          <a:p>
            <a:pPr algn="just"/>
            <a:r>
              <a:rPr lang="en-US" sz="2000" dirty="0">
                <a:solidFill>
                  <a:srgbClr val="FF0000"/>
                </a:solidFill>
                <a:latin typeface="Abadi" panose="020B0604020104020204" pitchFamily="34" charset="0"/>
              </a:rPr>
              <a:t>The Priest, with hands extended, adds:</a:t>
            </a:r>
          </a:p>
          <a:p>
            <a:r>
              <a:rPr lang="en-US" sz="2800" dirty="0">
                <a:latin typeface="Abadi" panose="020B0604020104020204" pitchFamily="34" charset="0"/>
              </a:rPr>
              <a:t>Let us give thanks to the Lord our God.</a:t>
            </a:r>
          </a:p>
          <a:p>
            <a:pPr algn="just"/>
            <a:r>
              <a:rPr lang="en-US" sz="2000" dirty="0">
                <a:solidFill>
                  <a:srgbClr val="FF0000"/>
                </a:solidFill>
                <a:latin typeface="Abadi" panose="020B0604020104020204" pitchFamily="34" charset="0"/>
              </a:rPr>
              <a:t>The people:</a:t>
            </a:r>
          </a:p>
          <a:p>
            <a:r>
              <a:rPr lang="en-US" sz="2800" dirty="0">
                <a:latin typeface="Abadi" panose="020B0604020104020204" pitchFamily="34" charset="0"/>
              </a:rPr>
              <a:t>It is right and just.</a:t>
            </a:r>
          </a:p>
          <a:p>
            <a:pPr algn="just"/>
            <a:r>
              <a:rPr lang="en-US" sz="2400" dirty="0">
                <a:solidFill>
                  <a:srgbClr val="FF0000"/>
                </a:solidFill>
                <a:latin typeface="Abadi" panose="020B0604020104020204" pitchFamily="34" charset="0"/>
              </a:rPr>
              <a:t>Then the Priest, with hands extended, continues with the Preface</a:t>
            </a:r>
            <a:endParaRPr lang="en-US" sz="3200" dirty="0">
              <a:latin typeface="Abadi" panose="020B0604020104020204" pitchFamily="34" charset="0"/>
            </a:endParaRPr>
          </a:p>
        </p:txBody>
      </p:sp>
    </p:spTree>
    <p:extLst>
      <p:ext uri="{BB962C8B-B14F-4D97-AF65-F5344CB8AC3E}">
        <p14:creationId xmlns:p14="http://schemas.microsoft.com/office/powerpoint/2010/main" val="301686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02E7-D61B-400D-A42C-1D4BD59DDBC4}"/>
              </a:ext>
            </a:extLst>
          </p:cNvPr>
          <p:cNvSpPr>
            <a:spLocks noGrp="1"/>
          </p:cNvSpPr>
          <p:nvPr>
            <p:ph type="title"/>
          </p:nvPr>
        </p:nvSpPr>
        <p:spPr>
          <a:xfrm>
            <a:off x="74632" y="2361922"/>
            <a:ext cx="3963432" cy="2286595"/>
          </a:xfrm>
        </p:spPr>
        <p:txBody>
          <a:bodyPr>
            <a:normAutofit/>
          </a:bodyPr>
          <a:lstStyle/>
          <a:p>
            <a:pPr algn="r"/>
            <a:r>
              <a:rPr lang="en-US" sz="6602" b="1" dirty="0"/>
              <a:t>The</a:t>
            </a:r>
            <a:br>
              <a:rPr lang="en-US" sz="6602" b="1" dirty="0"/>
            </a:br>
            <a:r>
              <a:rPr lang="en-US" sz="6602" b="1" dirty="0"/>
              <a:t>Preface</a:t>
            </a:r>
            <a:endParaRPr lang="en-US" sz="6602" dirty="0"/>
          </a:p>
        </p:txBody>
      </p:sp>
      <p:sp>
        <p:nvSpPr>
          <p:cNvPr id="5" name="TextBox 4">
            <a:extLst>
              <a:ext uri="{FF2B5EF4-FFF2-40B4-BE49-F238E27FC236}">
                <a16:creationId xmlns:a16="http://schemas.microsoft.com/office/drawing/2014/main" id="{BAE8BC83-8D19-492F-9CA2-D754C7A91E1B}"/>
              </a:ext>
            </a:extLst>
          </p:cNvPr>
          <p:cNvSpPr txBox="1"/>
          <p:nvPr/>
        </p:nvSpPr>
        <p:spPr>
          <a:xfrm>
            <a:off x="5714901" y="1858931"/>
            <a:ext cx="5259170" cy="3140139"/>
          </a:xfrm>
          <a:prstGeom prst="rect">
            <a:avLst/>
          </a:prstGeom>
          <a:noFill/>
        </p:spPr>
        <p:txBody>
          <a:bodyPr wrap="square" rtlCol="0">
            <a:spAutoFit/>
          </a:bodyPr>
          <a:lstStyle/>
          <a:p>
            <a:pPr algn="ctr"/>
            <a:r>
              <a:rPr lang="en-US" sz="6602" dirty="0">
                <a:latin typeface="Abadi" panose="020B0604020104020204" pitchFamily="34" charset="0"/>
              </a:rPr>
              <a:t>Selected for the mass of the day</a:t>
            </a:r>
          </a:p>
        </p:txBody>
      </p:sp>
    </p:spTree>
    <p:extLst>
      <p:ext uri="{BB962C8B-B14F-4D97-AF65-F5344CB8AC3E}">
        <p14:creationId xmlns:p14="http://schemas.microsoft.com/office/powerpoint/2010/main" val="18222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9508-6243-44C3-A548-12E4CA7B73EF}"/>
              </a:ext>
            </a:extLst>
          </p:cNvPr>
          <p:cNvSpPr>
            <a:spLocks noGrp="1"/>
          </p:cNvSpPr>
          <p:nvPr>
            <p:ph type="title"/>
          </p:nvPr>
        </p:nvSpPr>
        <p:spPr>
          <a:xfrm>
            <a:off x="1294149" y="1592229"/>
            <a:ext cx="2667695" cy="4192092"/>
          </a:xfrm>
        </p:spPr>
        <p:txBody>
          <a:bodyPr>
            <a:normAutofit/>
          </a:bodyPr>
          <a:lstStyle/>
          <a:p>
            <a:pPr algn="r"/>
            <a:r>
              <a:rPr lang="en-US" sz="7202" dirty="0"/>
              <a:t>Holy,</a:t>
            </a:r>
            <a:br>
              <a:rPr lang="en-US" sz="7202" dirty="0"/>
            </a:br>
            <a:r>
              <a:rPr lang="en-US" sz="7202" dirty="0"/>
              <a:t>Holy,</a:t>
            </a:r>
            <a:br>
              <a:rPr lang="en-US" sz="7202" dirty="0"/>
            </a:br>
            <a:r>
              <a:rPr lang="en-US" sz="7202" dirty="0"/>
              <a:t>Holy</a:t>
            </a:r>
            <a:br>
              <a:rPr lang="en-US" sz="7202" dirty="0"/>
            </a:br>
            <a:r>
              <a:rPr lang="en-US" sz="7202" dirty="0"/>
              <a:t> </a:t>
            </a:r>
          </a:p>
        </p:txBody>
      </p:sp>
      <p:sp>
        <p:nvSpPr>
          <p:cNvPr id="5" name="TextBox 4">
            <a:extLst>
              <a:ext uri="{FF2B5EF4-FFF2-40B4-BE49-F238E27FC236}">
                <a16:creationId xmlns:a16="http://schemas.microsoft.com/office/drawing/2014/main" id="{1CF6C8B8-C17A-4A2C-A295-E092BF9F0614}"/>
              </a:ext>
            </a:extLst>
          </p:cNvPr>
          <p:cNvSpPr txBox="1"/>
          <p:nvPr/>
        </p:nvSpPr>
        <p:spPr>
          <a:xfrm>
            <a:off x="5257581" y="685086"/>
            <a:ext cx="5792709" cy="5079636"/>
          </a:xfrm>
          <a:prstGeom prst="rect">
            <a:avLst/>
          </a:prstGeom>
          <a:noFill/>
        </p:spPr>
        <p:txBody>
          <a:bodyPr wrap="square" rtlCol="0">
            <a:spAutoFit/>
          </a:bodyPr>
          <a:lstStyle/>
          <a:p>
            <a:r>
              <a:rPr lang="en-US" sz="3601" b="1" dirty="0">
                <a:latin typeface="Abadi" panose="020B0604020104020204" pitchFamily="34" charset="0"/>
              </a:rPr>
              <a:t>Holy, Holy, Holy Lord God of hosts.</a:t>
            </a:r>
          </a:p>
          <a:p>
            <a:r>
              <a:rPr lang="en-US" sz="3601" b="1" dirty="0">
                <a:latin typeface="Abadi" panose="020B0604020104020204" pitchFamily="34" charset="0"/>
              </a:rPr>
              <a:t>Heaven and earth are full of your glory.</a:t>
            </a:r>
          </a:p>
          <a:p>
            <a:r>
              <a:rPr lang="en-US" sz="3601" b="1" dirty="0">
                <a:latin typeface="Abadi" panose="020B0604020104020204" pitchFamily="34" charset="0"/>
              </a:rPr>
              <a:t>Hosanna in the highest.</a:t>
            </a:r>
          </a:p>
          <a:p>
            <a:r>
              <a:rPr lang="en-US" sz="3601" b="1" dirty="0">
                <a:latin typeface="Abadi" panose="020B0604020104020204" pitchFamily="34" charset="0"/>
              </a:rPr>
              <a:t>Blessed is he who comes in the name of the Lord.</a:t>
            </a:r>
          </a:p>
          <a:p>
            <a:r>
              <a:rPr lang="en-US" sz="3601" b="1" dirty="0">
                <a:latin typeface="Abadi" panose="020B0604020104020204" pitchFamily="34" charset="0"/>
              </a:rPr>
              <a:t>Hosanna in the highest.</a:t>
            </a:r>
          </a:p>
          <a:p>
            <a:endParaRPr lang="en-US" sz="1801" b="1" dirty="0">
              <a:latin typeface="Abadi" panose="020B0604020104020204" pitchFamily="34" charset="0"/>
            </a:endParaRPr>
          </a:p>
          <a:p>
            <a:endParaRPr lang="en-US" sz="1801" b="1" dirty="0"/>
          </a:p>
        </p:txBody>
      </p:sp>
    </p:spTree>
    <p:extLst>
      <p:ext uri="{BB962C8B-B14F-4D97-AF65-F5344CB8AC3E}">
        <p14:creationId xmlns:p14="http://schemas.microsoft.com/office/powerpoint/2010/main" val="247810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1217-F1F8-448E-AE74-B4DE2A0B061E}"/>
              </a:ext>
            </a:extLst>
          </p:cNvPr>
          <p:cNvSpPr>
            <a:spLocks noGrp="1"/>
          </p:cNvSpPr>
          <p:nvPr>
            <p:ph type="title"/>
          </p:nvPr>
        </p:nvSpPr>
        <p:spPr>
          <a:xfrm>
            <a:off x="229840" y="380206"/>
            <a:ext cx="3810992" cy="4192092"/>
          </a:xfrm>
        </p:spPr>
        <p:txBody>
          <a:bodyPr>
            <a:noAutofit/>
          </a:bodyPr>
          <a:lstStyle/>
          <a:p>
            <a:pPr algn="ctr">
              <a:lnSpc>
                <a:spcPct val="150000"/>
              </a:lnSpc>
            </a:pPr>
            <a:r>
              <a:rPr lang="en-US" sz="6002" dirty="0"/>
              <a:t>Epiclesis </a:t>
            </a:r>
            <a:br>
              <a:rPr lang="en-US" sz="6002" dirty="0"/>
            </a:br>
            <a:r>
              <a:rPr lang="en-US" sz="6002" dirty="0"/>
              <a:t>to </a:t>
            </a:r>
            <a:br>
              <a:rPr lang="en-US" sz="6002" dirty="0"/>
            </a:br>
            <a:r>
              <a:rPr lang="en-US" sz="6002" dirty="0" err="1"/>
              <a:t>Anamesis</a:t>
            </a:r>
            <a:r>
              <a:rPr lang="en-US" sz="6002" dirty="0"/>
              <a:t> </a:t>
            </a:r>
          </a:p>
        </p:txBody>
      </p:sp>
      <p:sp>
        <p:nvSpPr>
          <p:cNvPr id="4" name="Content Placeholder 3">
            <a:extLst>
              <a:ext uri="{FF2B5EF4-FFF2-40B4-BE49-F238E27FC236}">
                <a16:creationId xmlns:a16="http://schemas.microsoft.com/office/drawing/2014/main" id="{5555E9D0-BF17-429D-B516-7D0F6D501477}"/>
              </a:ext>
            </a:extLst>
          </p:cNvPr>
          <p:cNvSpPr>
            <a:spLocks noGrp="1"/>
          </p:cNvSpPr>
          <p:nvPr>
            <p:ph idx="1"/>
          </p:nvPr>
        </p:nvSpPr>
        <p:spPr>
          <a:xfrm>
            <a:off x="4647823" y="227766"/>
            <a:ext cx="7317105" cy="6478687"/>
          </a:xfrm>
        </p:spPr>
        <p:txBody>
          <a:bodyPr>
            <a:normAutofit/>
          </a:bodyPr>
          <a:lstStyle/>
          <a:p>
            <a:pPr marL="0" indent="0">
              <a:buNone/>
            </a:pPr>
            <a:r>
              <a:rPr lang="en-US" sz="2800" i="1" dirty="0">
                <a:latin typeface="Abadi" panose="020B0604020104020204" pitchFamily="34" charset="0"/>
              </a:rPr>
              <a:t>from</a:t>
            </a:r>
          </a:p>
          <a:p>
            <a:pPr marL="0" indent="0" algn="just">
              <a:buNone/>
            </a:pPr>
            <a:r>
              <a:rPr lang="en-US" dirty="0">
                <a:solidFill>
                  <a:srgbClr val="FF0000"/>
                </a:solidFill>
                <a:latin typeface="Abadi" panose="020B0604020104020204" pitchFamily="34" charset="0"/>
              </a:rPr>
              <a:t>He [the priest] joins his hands and, holding them extended over the offerings, says:</a:t>
            </a:r>
          </a:p>
          <a:p>
            <a:pPr marL="0" indent="0">
              <a:buNone/>
            </a:pPr>
            <a:r>
              <a:rPr lang="en-US" sz="2801" b="1" dirty="0">
                <a:latin typeface="Abadi" panose="020B0604020104020204" pitchFamily="34" charset="0"/>
              </a:rPr>
              <a:t>	Therefore, …</a:t>
            </a:r>
          </a:p>
          <a:p>
            <a:pPr marL="0" indent="0">
              <a:buNone/>
            </a:pPr>
            <a:r>
              <a:rPr lang="en-US" sz="2801" b="1" i="1" dirty="0">
                <a:latin typeface="Abadi" panose="020B0604020104020204" pitchFamily="34" charset="0"/>
              </a:rPr>
              <a:t>until</a:t>
            </a:r>
          </a:p>
          <a:p>
            <a:pPr marL="0" indent="0">
              <a:buNone/>
            </a:pPr>
            <a:r>
              <a:rPr lang="en-US" sz="2801" b="1" dirty="0">
                <a:latin typeface="Abadi" panose="020B0604020104020204" pitchFamily="34" charset="0"/>
              </a:rPr>
              <a:t>The Priest shows the chalice (¶179)</a:t>
            </a:r>
          </a:p>
          <a:p>
            <a:pPr marL="0" indent="0">
              <a:buNone/>
            </a:pPr>
            <a:r>
              <a:rPr lang="en-US" sz="2400" b="1" dirty="0">
                <a:latin typeface="Abadi" panose="020B0604020104020204" pitchFamily="34" charset="0"/>
              </a:rPr>
              <a:t>The mystery of faith. </a:t>
            </a:r>
            <a:r>
              <a:rPr lang="en-US" dirty="0">
                <a:solidFill>
                  <a:srgbClr val="FF0000"/>
                </a:solidFill>
                <a:latin typeface="Abadi" panose="020B0604020104020204" pitchFamily="34" charset="0"/>
              </a:rPr>
              <a:t>[Celebrant alone]</a:t>
            </a:r>
          </a:p>
          <a:p>
            <a:r>
              <a:rPr lang="en-US" sz="2400" dirty="0">
                <a:latin typeface="Abadi" panose="020B0604020104020204" pitchFamily="34" charset="0"/>
              </a:rPr>
              <a:t>We proclaim your Death, O Lord, and profess your Resurrection until you come again.</a:t>
            </a:r>
          </a:p>
          <a:p>
            <a:r>
              <a:rPr lang="en-US" sz="2400" dirty="0">
                <a:latin typeface="Abadi" panose="020B0604020104020204" pitchFamily="34" charset="0"/>
              </a:rPr>
              <a:t>When we eat this Bread and drink this Cup, we proclaim your Death, O Lord, until you come again.</a:t>
            </a:r>
          </a:p>
          <a:p>
            <a:r>
              <a:rPr lang="en-US" sz="2400" dirty="0">
                <a:latin typeface="Abadi" panose="020B0604020104020204" pitchFamily="34" charset="0"/>
              </a:rPr>
              <a:t>Save us, Savior of the world, for by your Cross and Resurrection you have set us free.</a:t>
            </a:r>
          </a:p>
          <a:p>
            <a:endParaRPr lang="en-US" dirty="0"/>
          </a:p>
          <a:p>
            <a:pPr marL="0" indent="0">
              <a:buNone/>
            </a:pPr>
            <a:endParaRPr lang="en-US" sz="2801" b="1" dirty="0"/>
          </a:p>
          <a:p>
            <a:endParaRPr lang="en-US" sz="2801" b="1" dirty="0"/>
          </a:p>
          <a:p>
            <a:pPr marL="0" indent="0">
              <a:buNone/>
            </a:pPr>
            <a:endParaRPr lang="en-US" dirty="0"/>
          </a:p>
        </p:txBody>
      </p:sp>
      <p:sp>
        <p:nvSpPr>
          <p:cNvPr id="6" name="TextBox 5">
            <a:extLst>
              <a:ext uri="{FF2B5EF4-FFF2-40B4-BE49-F238E27FC236}">
                <a16:creationId xmlns:a16="http://schemas.microsoft.com/office/drawing/2014/main" id="{8B1E2251-C52A-4FCE-9EDB-CAC64F25AAD0}"/>
              </a:ext>
            </a:extLst>
          </p:cNvPr>
          <p:cNvSpPr txBox="1"/>
          <p:nvPr/>
        </p:nvSpPr>
        <p:spPr>
          <a:xfrm>
            <a:off x="229840" y="4800958"/>
            <a:ext cx="3732005" cy="535670"/>
          </a:xfrm>
          <a:prstGeom prst="rect">
            <a:avLst/>
          </a:prstGeom>
          <a:noFill/>
        </p:spPr>
        <p:txBody>
          <a:bodyPr wrap="square" rtlCol="0">
            <a:spAutoFit/>
          </a:bodyPr>
          <a:lstStyle/>
          <a:p>
            <a:pPr>
              <a:lnSpc>
                <a:spcPct val="90000"/>
              </a:lnSpc>
              <a:spcBef>
                <a:spcPts val="1801"/>
              </a:spcBef>
            </a:pPr>
            <a:r>
              <a:rPr lang="en-US" sz="3201" b="1">
                <a:solidFill>
                  <a:prstClr val="black"/>
                </a:solidFill>
              </a:rPr>
              <a:t>The deacon kneels</a:t>
            </a:r>
            <a:endParaRPr lang="en-US" sz="3201" b="1" dirty="0">
              <a:solidFill>
                <a:prstClr val="black"/>
              </a:solidFill>
            </a:endParaRPr>
          </a:p>
        </p:txBody>
      </p:sp>
      <p:sp>
        <p:nvSpPr>
          <p:cNvPr id="7" name="Footer Placeholder 6">
            <a:extLst>
              <a:ext uri="{FF2B5EF4-FFF2-40B4-BE49-F238E27FC236}">
                <a16:creationId xmlns:a16="http://schemas.microsoft.com/office/drawing/2014/main" id="{CA7F6CF8-8814-44C4-93B0-65E9E8B7561F}"/>
              </a:ext>
            </a:extLst>
          </p:cNvPr>
          <p:cNvSpPr>
            <a:spLocks noGrp="1"/>
          </p:cNvSpPr>
          <p:nvPr>
            <p:ph type="ftr" sz="quarter" idx="11"/>
          </p:nvPr>
        </p:nvSpPr>
        <p:spPr/>
        <p:txBody>
          <a:bodyPr/>
          <a:lstStyle/>
          <a:p>
            <a:r>
              <a:rPr lang="en-US"/>
              <a:t>(c) 2020  Bagley Ministry</a:t>
            </a:r>
            <a:endParaRPr lang="en-US" dirty="0"/>
          </a:p>
        </p:txBody>
      </p:sp>
      <p:sp>
        <p:nvSpPr>
          <p:cNvPr id="8" name="Slide Number Placeholder 7">
            <a:extLst>
              <a:ext uri="{FF2B5EF4-FFF2-40B4-BE49-F238E27FC236}">
                <a16:creationId xmlns:a16="http://schemas.microsoft.com/office/drawing/2014/main" id="{2BB3096E-C489-4523-9DDD-3B6CD7FB570F}"/>
              </a:ext>
            </a:extLst>
          </p:cNvPr>
          <p:cNvSpPr>
            <a:spLocks noGrp="1"/>
          </p:cNvSpPr>
          <p:nvPr>
            <p:ph type="sldNum" sz="quarter" idx="12"/>
          </p:nvPr>
        </p:nvSpPr>
        <p:spPr/>
        <p:txBody>
          <a:bodyPr/>
          <a:lstStyle/>
          <a:p>
            <a:fld id="{E5137D0E-4A4F-4307-8994-C1891D747D59}" type="slidenum">
              <a:rPr lang="en-US" smtClean="0"/>
              <a:pPr/>
              <a:t>24</a:t>
            </a:fld>
            <a:endParaRPr lang="en-US" dirty="0"/>
          </a:p>
        </p:txBody>
      </p:sp>
    </p:spTree>
    <p:extLst>
      <p:ext uri="{BB962C8B-B14F-4D97-AF65-F5344CB8AC3E}">
        <p14:creationId xmlns:p14="http://schemas.microsoft.com/office/powerpoint/2010/main" val="288765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A89D-8EB9-4294-B43A-5241284E1407}"/>
              </a:ext>
            </a:extLst>
          </p:cNvPr>
          <p:cNvSpPr>
            <a:spLocks noGrp="1"/>
          </p:cNvSpPr>
          <p:nvPr>
            <p:ph type="title"/>
          </p:nvPr>
        </p:nvSpPr>
        <p:spPr>
          <a:xfrm>
            <a:off x="150852" y="2666802"/>
            <a:ext cx="4344530" cy="1371957"/>
          </a:xfrm>
        </p:spPr>
        <p:txBody>
          <a:bodyPr>
            <a:normAutofit/>
          </a:bodyPr>
          <a:lstStyle/>
          <a:p>
            <a:r>
              <a:rPr lang="en-US" sz="6002" dirty="0"/>
              <a:t>Doxology</a:t>
            </a:r>
          </a:p>
        </p:txBody>
      </p:sp>
      <p:sp>
        <p:nvSpPr>
          <p:cNvPr id="3" name="Text Placeholder 2">
            <a:extLst>
              <a:ext uri="{FF2B5EF4-FFF2-40B4-BE49-F238E27FC236}">
                <a16:creationId xmlns:a16="http://schemas.microsoft.com/office/drawing/2014/main" id="{5CD75F83-6395-424F-A4D2-0C685CB50663}"/>
              </a:ext>
            </a:extLst>
          </p:cNvPr>
          <p:cNvSpPr>
            <a:spLocks noGrp="1"/>
          </p:cNvSpPr>
          <p:nvPr>
            <p:ph type="body" sz="half" idx="2"/>
          </p:nvPr>
        </p:nvSpPr>
        <p:spPr/>
        <p:txBody>
          <a:bodyPr/>
          <a:lstStyle/>
          <a:p>
            <a:endParaRPr lang="en-US"/>
          </a:p>
        </p:txBody>
      </p:sp>
      <p:sp>
        <p:nvSpPr>
          <p:cNvPr id="4" name="Content Placeholder 3">
            <a:extLst>
              <a:ext uri="{FF2B5EF4-FFF2-40B4-BE49-F238E27FC236}">
                <a16:creationId xmlns:a16="http://schemas.microsoft.com/office/drawing/2014/main" id="{2C8A3A47-3932-4BE8-A0D9-56475EADA770}"/>
              </a:ext>
            </a:extLst>
          </p:cNvPr>
          <p:cNvSpPr>
            <a:spLocks noGrp="1"/>
          </p:cNvSpPr>
          <p:nvPr>
            <p:ph idx="1"/>
          </p:nvPr>
        </p:nvSpPr>
        <p:spPr/>
        <p:txBody>
          <a:bodyPr>
            <a:normAutofit/>
          </a:bodyPr>
          <a:lstStyle/>
          <a:p>
            <a:pPr marL="0" indent="0">
              <a:buNone/>
            </a:pPr>
            <a:r>
              <a:rPr lang="en-US" sz="3600" dirty="0">
                <a:solidFill>
                  <a:srgbClr val="FF0000"/>
                </a:solidFill>
                <a:latin typeface="Abadi" panose="020B0604020104020204" pitchFamily="34" charset="0"/>
              </a:rPr>
              <a:t>The Deacon stands next to the Priest, and holds the chalice elevated while the Priest elevates the paten with the host, until the people have acclaimed,</a:t>
            </a:r>
          </a:p>
          <a:p>
            <a:pPr marL="0" indent="0">
              <a:buNone/>
            </a:pPr>
            <a:r>
              <a:rPr lang="en-US" sz="3600" b="1" i="1" dirty="0">
                <a:solidFill>
                  <a:srgbClr val="FF0000"/>
                </a:solidFill>
                <a:latin typeface="Abadi" panose="020B0604020104020204" pitchFamily="34" charset="0"/>
              </a:rPr>
              <a:t>Amen.</a:t>
            </a:r>
            <a:endParaRPr lang="en-US" sz="3600" b="1" dirty="0">
              <a:latin typeface="Abadi" panose="020B0604020104020204" pitchFamily="34" charset="0"/>
            </a:endParaRPr>
          </a:p>
        </p:txBody>
      </p:sp>
      <p:sp>
        <p:nvSpPr>
          <p:cNvPr id="5" name="Footer Placeholder 4">
            <a:extLst>
              <a:ext uri="{FF2B5EF4-FFF2-40B4-BE49-F238E27FC236}">
                <a16:creationId xmlns:a16="http://schemas.microsoft.com/office/drawing/2014/main" id="{9A2ABDDF-8DA2-44AD-B984-90B510FE3053}"/>
              </a:ext>
            </a:extLst>
          </p:cNvPr>
          <p:cNvSpPr>
            <a:spLocks noGrp="1"/>
          </p:cNvSpPr>
          <p:nvPr>
            <p:ph type="ftr" sz="quarter" idx="11"/>
          </p:nvPr>
        </p:nvSpPr>
        <p:spPr/>
        <p:txBody>
          <a:bodyPr/>
          <a:lstStyle/>
          <a:p>
            <a:r>
              <a:rPr lang="en-US"/>
              <a:t>(c) 2020  Bagley Ministry</a:t>
            </a:r>
            <a:endParaRPr lang="en-US" dirty="0"/>
          </a:p>
        </p:txBody>
      </p:sp>
      <p:sp>
        <p:nvSpPr>
          <p:cNvPr id="6" name="Slide Number Placeholder 5">
            <a:extLst>
              <a:ext uri="{FF2B5EF4-FFF2-40B4-BE49-F238E27FC236}">
                <a16:creationId xmlns:a16="http://schemas.microsoft.com/office/drawing/2014/main" id="{2EEB061D-C33F-417B-966F-237E87428641}"/>
              </a:ext>
            </a:extLst>
          </p:cNvPr>
          <p:cNvSpPr>
            <a:spLocks noGrp="1"/>
          </p:cNvSpPr>
          <p:nvPr>
            <p:ph type="sldNum" sz="quarter" idx="12"/>
          </p:nvPr>
        </p:nvSpPr>
        <p:spPr/>
        <p:txBody>
          <a:bodyPr/>
          <a:lstStyle/>
          <a:p>
            <a:fld id="{E5137D0E-4A4F-4307-8994-C1891D747D59}" type="slidenum">
              <a:rPr lang="en-US" smtClean="0"/>
              <a:pPr/>
              <a:t>25</a:t>
            </a:fld>
            <a:endParaRPr lang="en-US" dirty="0"/>
          </a:p>
        </p:txBody>
      </p:sp>
    </p:spTree>
    <p:extLst>
      <p:ext uri="{BB962C8B-B14F-4D97-AF65-F5344CB8AC3E}">
        <p14:creationId xmlns:p14="http://schemas.microsoft.com/office/powerpoint/2010/main" val="214523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737B-9C53-4E9E-9784-D4875665DA88}"/>
              </a:ext>
            </a:extLst>
          </p:cNvPr>
          <p:cNvSpPr>
            <a:spLocks noGrp="1"/>
          </p:cNvSpPr>
          <p:nvPr>
            <p:ph type="title"/>
          </p:nvPr>
        </p:nvSpPr>
        <p:spPr>
          <a:xfrm>
            <a:off x="150853" y="1142405"/>
            <a:ext cx="3963432" cy="3372728"/>
          </a:xfrm>
        </p:spPr>
        <p:txBody>
          <a:bodyPr>
            <a:normAutofit/>
          </a:bodyPr>
          <a:lstStyle/>
          <a:p>
            <a:r>
              <a:rPr lang="en-US" dirty="0"/>
              <a:t>COMMUNION RITE</a:t>
            </a:r>
            <a:br>
              <a:rPr lang="en-US" dirty="0"/>
            </a:br>
            <a:br>
              <a:rPr lang="en-US" dirty="0"/>
            </a:br>
            <a:r>
              <a:rPr lang="en-US" dirty="0"/>
              <a:t>Rite of Peace and the greeting</a:t>
            </a:r>
          </a:p>
        </p:txBody>
      </p:sp>
      <p:sp>
        <p:nvSpPr>
          <p:cNvPr id="3" name="Text Placeholder 2">
            <a:extLst>
              <a:ext uri="{FF2B5EF4-FFF2-40B4-BE49-F238E27FC236}">
                <a16:creationId xmlns:a16="http://schemas.microsoft.com/office/drawing/2014/main" id="{C5B1961C-2D83-48E6-824F-60807B39978B}"/>
              </a:ext>
            </a:extLst>
          </p:cNvPr>
          <p:cNvSpPr>
            <a:spLocks noGrp="1"/>
          </p:cNvSpPr>
          <p:nvPr>
            <p:ph type="body" sz="half" idx="2"/>
          </p:nvPr>
        </p:nvSpPr>
        <p:spPr/>
        <p:txBody>
          <a:bodyPr/>
          <a:lstStyle/>
          <a:p>
            <a:endParaRPr lang="en-US"/>
          </a:p>
        </p:txBody>
      </p:sp>
      <p:sp>
        <p:nvSpPr>
          <p:cNvPr id="4" name="Content Placeholder 3">
            <a:extLst>
              <a:ext uri="{FF2B5EF4-FFF2-40B4-BE49-F238E27FC236}">
                <a16:creationId xmlns:a16="http://schemas.microsoft.com/office/drawing/2014/main" id="{2313CF85-130B-4797-8F9F-43C5BFF214BB}"/>
              </a:ext>
            </a:extLst>
          </p:cNvPr>
          <p:cNvSpPr>
            <a:spLocks noGrp="1"/>
          </p:cNvSpPr>
          <p:nvPr>
            <p:ph idx="1"/>
          </p:nvPr>
        </p:nvSpPr>
        <p:spPr>
          <a:xfrm>
            <a:off x="4648200" y="228601"/>
            <a:ext cx="6706971" cy="6401634"/>
          </a:xfrm>
        </p:spPr>
        <p:txBody>
          <a:bodyPr>
            <a:normAutofit/>
          </a:bodyPr>
          <a:lstStyle/>
          <a:p>
            <a:r>
              <a:rPr lang="en-US" dirty="0">
                <a:solidFill>
                  <a:srgbClr val="FF0000"/>
                </a:solidFill>
                <a:latin typeface="Abadi" panose="020B0604020104020204" pitchFamily="34" charset="0"/>
              </a:rPr>
              <a:t>The Priest, turned towards the people, extending and then joining his hands, adds:</a:t>
            </a:r>
          </a:p>
          <a:p>
            <a:r>
              <a:rPr lang="en-US" sz="2400" dirty="0">
                <a:latin typeface="Abadi" panose="020B0604020104020204" pitchFamily="34" charset="0"/>
              </a:rPr>
              <a:t>The peace of the Lord be with you always.</a:t>
            </a:r>
          </a:p>
          <a:p>
            <a:pPr algn="just"/>
            <a:r>
              <a:rPr lang="en-US" dirty="0">
                <a:solidFill>
                  <a:srgbClr val="FF0000"/>
                </a:solidFill>
                <a:latin typeface="Abadi" panose="020B0604020104020204" pitchFamily="34" charset="0"/>
              </a:rPr>
              <a:t>The people reply:</a:t>
            </a:r>
            <a:endParaRPr lang="en-US" dirty="0">
              <a:latin typeface="Abadi" panose="020B0604020104020204" pitchFamily="34" charset="0"/>
            </a:endParaRPr>
          </a:p>
          <a:p>
            <a:r>
              <a:rPr lang="en-US" sz="2400" dirty="0">
                <a:latin typeface="Abadi" panose="020B0604020104020204" pitchFamily="34" charset="0"/>
              </a:rPr>
              <a:t>And with your spirit.</a:t>
            </a:r>
          </a:p>
          <a:p>
            <a:r>
              <a:rPr lang="en-US" dirty="0">
                <a:latin typeface="Abadi" panose="020B0604020104020204" pitchFamily="34" charset="0"/>
              </a:rPr>
              <a:t>128. </a:t>
            </a:r>
            <a:r>
              <a:rPr lang="en-US" dirty="0">
                <a:solidFill>
                  <a:srgbClr val="FF0000"/>
                </a:solidFill>
                <a:latin typeface="Abadi" panose="020B0604020104020204" pitchFamily="34" charset="0"/>
              </a:rPr>
              <a:t>Then, if appropriate, the Deacon, says the invitation to the Sign of Peace. With hands joined, he faces the people and says:</a:t>
            </a:r>
          </a:p>
          <a:p>
            <a:pPr algn="just"/>
            <a:r>
              <a:rPr lang="en-US" sz="2800" b="1" dirty="0">
                <a:latin typeface="Abadi" panose="020B0604020104020204" pitchFamily="34" charset="0"/>
              </a:rPr>
              <a:t>Let us offer each other the sign of peace.</a:t>
            </a:r>
            <a:r>
              <a:rPr lang="en-US" sz="2800" dirty="0">
                <a:latin typeface="Abadi" panose="020B0604020104020204" pitchFamily="34" charset="0"/>
              </a:rPr>
              <a:t> </a:t>
            </a:r>
          </a:p>
          <a:p>
            <a:pPr algn="just"/>
            <a:r>
              <a:rPr lang="en-US" dirty="0">
                <a:solidFill>
                  <a:srgbClr val="FF0000"/>
                </a:solidFill>
                <a:latin typeface="Abadi" panose="020B0604020104020204" pitchFamily="34" charset="0"/>
              </a:rPr>
              <a:t>Then he himself receives the Sign of Peace from the Priest and may offer it to those other ministers who are nearest to him.</a:t>
            </a:r>
          </a:p>
          <a:p>
            <a:pPr algn="just"/>
            <a:endParaRPr lang="en-US" dirty="0">
              <a:solidFill>
                <a:srgbClr val="FF0000"/>
              </a:solidFill>
            </a:endParaRPr>
          </a:p>
          <a:p>
            <a:endParaRPr lang="en-US" dirty="0"/>
          </a:p>
        </p:txBody>
      </p:sp>
      <p:sp>
        <p:nvSpPr>
          <p:cNvPr id="5" name="Footer Placeholder 4">
            <a:extLst>
              <a:ext uri="{FF2B5EF4-FFF2-40B4-BE49-F238E27FC236}">
                <a16:creationId xmlns:a16="http://schemas.microsoft.com/office/drawing/2014/main" id="{0710A67C-F6DA-4B93-ABF9-0680655B1A58}"/>
              </a:ext>
            </a:extLst>
          </p:cNvPr>
          <p:cNvSpPr>
            <a:spLocks noGrp="1"/>
          </p:cNvSpPr>
          <p:nvPr>
            <p:ph type="ftr" sz="quarter" idx="11"/>
          </p:nvPr>
        </p:nvSpPr>
        <p:spPr/>
        <p:txBody>
          <a:bodyPr/>
          <a:lstStyle/>
          <a:p>
            <a:r>
              <a:rPr lang="en-US"/>
              <a:t>(c) 2020  Bagley Ministry</a:t>
            </a:r>
            <a:endParaRPr lang="en-US" dirty="0"/>
          </a:p>
        </p:txBody>
      </p:sp>
      <p:sp>
        <p:nvSpPr>
          <p:cNvPr id="6" name="Slide Number Placeholder 5">
            <a:extLst>
              <a:ext uri="{FF2B5EF4-FFF2-40B4-BE49-F238E27FC236}">
                <a16:creationId xmlns:a16="http://schemas.microsoft.com/office/drawing/2014/main" id="{C4FAD446-60F8-4B27-931B-B64F87D4D31A}"/>
              </a:ext>
            </a:extLst>
          </p:cNvPr>
          <p:cNvSpPr>
            <a:spLocks noGrp="1"/>
          </p:cNvSpPr>
          <p:nvPr>
            <p:ph type="sldNum" sz="quarter" idx="12"/>
          </p:nvPr>
        </p:nvSpPr>
        <p:spPr/>
        <p:txBody>
          <a:bodyPr/>
          <a:lstStyle/>
          <a:p>
            <a:fld id="{E5137D0E-4A4F-4307-8994-C1891D747D59}" type="slidenum">
              <a:rPr lang="en-US" smtClean="0"/>
              <a:pPr/>
              <a:t>26</a:t>
            </a:fld>
            <a:endParaRPr lang="en-US" dirty="0"/>
          </a:p>
        </p:txBody>
      </p:sp>
    </p:spTree>
    <p:extLst>
      <p:ext uri="{BB962C8B-B14F-4D97-AF65-F5344CB8AC3E}">
        <p14:creationId xmlns:p14="http://schemas.microsoft.com/office/powerpoint/2010/main" val="201286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F7F2-E2F8-40E3-B7CD-BCDFE45BC037}"/>
              </a:ext>
            </a:extLst>
          </p:cNvPr>
          <p:cNvSpPr>
            <a:spLocks noGrp="1"/>
          </p:cNvSpPr>
          <p:nvPr>
            <p:ph type="title"/>
          </p:nvPr>
        </p:nvSpPr>
        <p:spPr>
          <a:xfrm>
            <a:off x="76200" y="1828383"/>
            <a:ext cx="4266743" cy="2686750"/>
          </a:xfrm>
        </p:spPr>
        <p:txBody>
          <a:bodyPr>
            <a:normAutofit/>
          </a:bodyPr>
          <a:lstStyle/>
          <a:p>
            <a:r>
              <a:rPr lang="en-US" sz="4401" b="1" dirty="0"/>
              <a:t>COMMUNION RITE</a:t>
            </a:r>
          </a:p>
        </p:txBody>
      </p:sp>
      <p:sp>
        <p:nvSpPr>
          <p:cNvPr id="3" name="Text Placeholder 2">
            <a:extLst>
              <a:ext uri="{FF2B5EF4-FFF2-40B4-BE49-F238E27FC236}">
                <a16:creationId xmlns:a16="http://schemas.microsoft.com/office/drawing/2014/main" id="{538CD9CB-457B-4B00-8F33-0F18D6185661}"/>
              </a:ext>
            </a:extLst>
          </p:cNvPr>
          <p:cNvSpPr>
            <a:spLocks noGrp="1"/>
          </p:cNvSpPr>
          <p:nvPr>
            <p:ph type="body" sz="half" idx="2"/>
          </p:nvPr>
        </p:nvSpPr>
        <p:spPr/>
        <p:txBody>
          <a:bodyPr>
            <a:normAutofit/>
          </a:bodyPr>
          <a:lstStyle/>
          <a:p>
            <a:r>
              <a:rPr lang="en-US" sz="2800" dirty="0"/>
              <a:t>Lamb of God</a:t>
            </a:r>
          </a:p>
        </p:txBody>
      </p:sp>
      <p:sp>
        <p:nvSpPr>
          <p:cNvPr id="6" name="Rectangle 5">
            <a:extLst>
              <a:ext uri="{FF2B5EF4-FFF2-40B4-BE49-F238E27FC236}">
                <a16:creationId xmlns:a16="http://schemas.microsoft.com/office/drawing/2014/main" id="{D258B417-3FC6-4EE2-9120-7D2B5718EBD6}"/>
              </a:ext>
            </a:extLst>
          </p:cNvPr>
          <p:cNvSpPr/>
          <p:nvPr/>
        </p:nvSpPr>
        <p:spPr>
          <a:xfrm>
            <a:off x="5335389" y="685800"/>
            <a:ext cx="6094412" cy="2308324"/>
          </a:xfrm>
          <a:prstGeom prst="rect">
            <a:avLst/>
          </a:prstGeom>
        </p:spPr>
        <p:txBody>
          <a:bodyPr>
            <a:spAutoFit/>
          </a:bodyPr>
          <a:lstStyle/>
          <a:p>
            <a:r>
              <a:rPr lang="en-US" sz="2400" dirty="0">
                <a:latin typeface="Abadi" panose="020B0604020104020204" pitchFamily="34" charset="0"/>
              </a:rPr>
              <a:t>Lamb of God, you take away the sins of the world, have mercy on us.</a:t>
            </a:r>
          </a:p>
          <a:p>
            <a:r>
              <a:rPr lang="en-US" sz="2400" dirty="0">
                <a:latin typeface="Abadi" panose="020B0604020104020204" pitchFamily="34" charset="0"/>
              </a:rPr>
              <a:t>Lamb of God, you take away the sins of the world, have mercy on us.</a:t>
            </a:r>
          </a:p>
          <a:p>
            <a:r>
              <a:rPr lang="en-US" sz="2400" dirty="0">
                <a:latin typeface="Abadi" panose="020B0604020104020204" pitchFamily="34" charset="0"/>
              </a:rPr>
              <a:t>Lamb of God, you take away the sins of the world, grant us peace.</a:t>
            </a:r>
          </a:p>
        </p:txBody>
      </p:sp>
      <p:sp>
        <p:nvSpPr>
          <p:cNvPr id="7" name="TextBox 6">
            <a:extLst>
              <a:ext uri="{FF2B5EF4-FFF2-40B4-BE49-F238E27FC236}">
                <a16:creationId xmlns:a16="http://schemas.microsoft.com/office/drawing/2014/main" id="{CF06A32F-8397-4034-887B-2AD5B553557E}"/>
              </a:ext>
            </a:extLst>
          </p:cNvPr>
          <p:cNvSpPr txBox="1"/>
          <p:nvPr/>
        </p:nvSpPr>
        <p:spPr>
          <a:xfrm>
            <a:off x="5562461" y="3962539"/>
            <a:ext cx="5640269" cy="1569660"/>
          </a:xfrm>
          <a:prstGeom prst="rect">
            <a:avLst/>
          </a:prstGeom>
          <a:noFill/>
        </p:spPr>
        <p:txBody>
          <a:bodyPr wrap="square" rtlCol="0">
            <a:spAutoFit/>
          </a:bodyPr>
          <a:lstStyle/>
          <a:p>
            <a:r>
              <a:rPr lang="en-US" sz="2400" b="1" dirty="0">
                <a:latin typeface="Abadi" panose="020B0604020104020204" pitchFamily="34" charset="0"/>
              </a:rPr>
              <a:t>Lord, I am not worthy</a:t>
            </a:r>
          </a:p>
          <a:p>
            <a:r>
              <a:rPr lang="en-US" sz="2400" b="1" dirty="0">
                <a:latin typeface="Abadi" panose="020B0604020104020204" pitchFamily="34" charset="0"/>
              </a:rPr>
              <a:t>that you should enter under my roof,</a:t>
            </a:r>
          </a:p>
          <a:p>
            <a:r>
              <a:rPr lang="en-US" sz="2400" b="1" dirty="0">
                <a:latin typeface="Abadi" panose="020B0604020104020204" pitchFamily="34" charset="0"/>
              </a:rPr>
              <a:t>but only say the word</a:t>
            </a:r>
          </a:p>
          <a:p>
            <a:r>
              <a:rPr lang="en-US" sz="2400" b="1" dirty="0">
                <a:latin typeface="Abadi" panose="020B0604020104020204" pitchFamily="34" charset="0"/>
              </a:rPr>
              <a:t>and my soul shall be healed.</a:t>
            </a:r>
          </a:p>
        </p:txBody>
      </p:sp>
    </p:spTree>
    <p:extLst>
      <p:ext uri="{BB962C8B-B14F-4D97-AF65-F5344CB8AC3E}">
        <p14:creationId xmlns:p14="http://schemas.microsoft.com/office/powerpoint/2010/main" val="11311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84D20-8D35-4FCE-828F-B00120A002E6}"/>
              </a:ext>
            </a:extLst>
          </p:cNvPr>
          <p:cNvSpPr>
            <a:spLocks noGrp="1"/>
          </p:cNvSpPr>
          <p:nvPr>
            <p:ph type="title"/>
          </p:nvPr>
        </p:nvSpPr>
        <p:spPr>
          <a:xfrm>
            <a:off x="150852" y="1447284"/>
            <a:ext cx="4268311" cy="3067849"/>
          </a:xfrm>
        </p:spPr>
        <p:txBody>
          <a:bodyPr>
            <a:normAutofit/>
          </a:bodyPr>
          <a:lstStyle/>
          <a:p>
            <a:r>
              <a:rPr lang="en-US" sz="4801" b="1" dirty="0">
                <a:latin typeface="Open Sans"/>
              </a:rPr>
              <a:t>THE CONCLUDING RITES</a:t>
            </a:r>
            <a:endParaRPr lang="en-US" sz="4801" dirty="0"/>
          </a:p>
        </p:txBody>
      </p:sp>
      <p:sp>
        <p:nvSpPr>
          <p:cNvPr id="3" name="Text Placeholder 2">
            <a:extLst>
              <a:ext uri="{FF2B5EF4-FFF2-40B4-BE49-F238E27FC236}">
                <a16:creationId xmlns:a16="http://schemas.microsoft.com/office/drawing/2014/main" id="{2286F0B6-2B13-446E-9E98-94C24E12BF6D}"/>
              </a:ext>
            </a:extLst>
          </p:cNvPr>
          <p:cNvSpPr>
            <a:spLocks noGrp="1"/>
          </p:cNvSpPr>
          <p:nvPr>
            <p:ph type="body" sz="half" idx="2"/>
          </p:nvPr>
        </p:nvSpPr>
        <p:spPr/>
        <p:txBody>
          <a:bodyPr/>
          <a:lstStyle/>
          <a:p>
            <a:endParaRPr lang="en-US"/>
          </a:p>
        </p:txBody>
      </p:sp>
      <p:sp>
        <p:nvSpPr>
          <p:cNvPr id="5" name="TextBox 4">
            <a:extLst>
              <a:ext uri="{FF2B5EF4-FFF2-40B4-BE49-F238E27FC236}">
                <a16:creationId xmlns:a16="http://schemas.microsoft.com/office/drawing/2014/main" id="{9CE6068A-A13E-425A-BF72-9E07D83AAB9C}"/>
              </a:ext>
            </a:extLst>
          </p:cNvPr>
          <p:cNvSpPr txBox="1"/>
          <p:nvPr/>
        </p:nvSpPr>
        <p:spPr>
          <a:xfrm>
            <a:off x="5562461" y="989965"/>
            <a:ext cx="5564049" cy="4524315"/>
          </a:xfrm>
          <a:prstGeom prst="rect">
            <a:avLst/>
          </a:prstGeom>
          <a:noFill/>
        </p:spPr>
        <p:txBody>
          <a:bodyPr wrap="square" rtlCol="0">
            <a:spAutoFit/>
          </a:bodyPr>
          <a:lstStyle/>
          <a:p>
            <a:pPr algn="just"/>
            <a:r>
              <a:rPr lang="en-US" sz="2400" dirty="0">
                <a:solidFill>
                  <a:srgbClr val="FF0000"/>
                </a:solidFill>
                <a:latin typeface="Abadi" panose="020B0604020104020204" pitchFamily="34" charset="0"/>
              </a:rPr>
              <a:t>Then the dismissal takes place. The Priest, facing the people and extending his hands, says:</a:t>
            </a:r>
          </a:p>
          <a:p>
            <a:pPr lvl="1"/>
            <a:r>
              <a:rPr lang="en-US" sz="2400" dirty="0">
                <a:latin typeface="Abadi" panose="020B0604020104020204" pitchFamily="34" charset="0"/>
              </a:rPr>
              <a:t>The Lord be with you.</a:t>
            </a:r>
          </a:p>
          <a:p>
            <a:pPr algn="just"/>
            <a:r>
              <a:rPr lang="en-US" sz="2400" dirty="0">
                <a:solidFill>
                  <a:srgbClr val="FF0000"/>
                </a:solidFill>
                <a:latin typeface="Abadi" panose="020B0604020104020204" pitchFamily="34" charset="0"/>
              </a:rPr>
              <a:t>The people reply:</a:t>
            </a:r>
          </a:p>
          <a:p>
            <a:pPr lvl="1"/>
            <a:r>
              <a:rPr lang="en-US" sz="2400" b="1" dirty="0">
                <a:latin typeface="Abadi" panose="020B0604020104020204" pitchFamily="34" charset="0"/>
              </a:rPr>
              <a:t>And with your spirit.</a:t>
            </a:r>
          </a:p>
          <a:p>
            <a:pPr algn="just"/>
            <a:r>
              <a:rPr lang="en-US" sz="2400" dirty="0">
                <a:solidFill>
                  <a:srgbClr val="FF0000"/>
                </a:solidFill>
                <a:latin typeface="Abadi" panose="020B0604020104020204" pitchFamily="34" charset="0"/>
              </a:rPr>
              <a:t>The Priest blesses the people, saying:</a:t>
            </a:r>
          </a:p>
          <a:p>
            <a:pPr lvl="1"/>
            <a:r>
              <a:rPr lang="en-US" sz="2400" dirty="0">
                <a:latin typeface="Abadi" panose="020B0604020104020204" pitchFamily="34" charset="0"/>
              </a:rPr>
              <a:t>May almighty God bless you,</a:t>
            </a:r>
          </a:p>
          <a:p>
            <a:pPr lvl="1"/>
            <a:r>
              <a:rPr lang="en-US" sz="2400" dirty="0">
                <a:latin typeface="Abadi" panose="020B0604020104020204" pitchFamily="34" charset="0"/>
              </a:rPr>
              <a:t>the Father, and the Son, </a:t>
            </a:r>
            <a:r>
              <a:rPr lang="en-US" sz="2400" dirty="0">
                <a:solidFill>
                  <a:srgbClr val="FF0000"/>
                </a:solidFill>
                <a:latin typeface="Abadi" panose="020B0604020104020204" pitchFamily="34" charset="0"/>
              </a:rPr>
              <a:t>+</a:t>
            </a:r>
            <a:r>
              <a:rPr lang="en-US" sz="2400" dirty="0">
                <a:latin typeface="Abadi" panose="020B0604020104020204" pitchFamily="34" charset="0"/>
              </a:rPr>
              <a:t> and the Holy Spirit.</a:t>
            </a:r>
            <a:endParaRPr lang="en-US" sz="2400" dirty="0">
              <a:solidFill>
                <a:srgbClr val="FF0000"/>
              </a:solidFill>
              <a:latin typeface="Abadi" panose="020B0604020104020204" pitchFamily="34" charset="0"/>
            </a:endParaRPr>
          </a:p>
          <a:p>
            <a:pPr algn="just"/>
            <a:r>
              <a:rPr lang="en-US" sz="2400" dirty="0">
                <a:solidFill>
                  <a:srgbClr val="FF0000"/>
                </a:solidFill>
                <a:latin typeface="Abadi" panose="020B0604020104020204" pitchFamily="34" charset="0"/>
              </a:rPr>
              <a:t>The people reply:</a:t>
            </a:r>
          </a:p>
          <a:p>
            <a:pPr lvl="1"/>
            <a:r>
              <a:rPr lang="en-US" sz="2400" dirty="0">
                <a:latin typeface="Abadi" panose="020B0604020104020204" pitchFamily="34" charset="0"/>
              </a:rPr>
              <a:t>Amen.</a:t>
            </a:r>
          </a:p>
        </p:txBody>
      </p:sp>
    </p:spTree>
    <p:extLst>
      <p:ext uri="{BB962C8B-B14F-4D97-AF65-F5344CB8AC3E}">
        <p14:creationId xmlns:p14="http://schemas.microsoft.com/office/powerpoint/2010/main" val="333410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84D20-8D35-4FCE-828F-B00120A002E6}"/>
              </a:ext>
            </a:extLst>
          </p:cNvPr>
          <p:cNvSpPr>
            <a:spLocks noGrp="1"/>
          </p:cNvSpPr>
          <p:nvPr>
            <p:ph type="title"/>
          </p:nvPr>
        </p:nvSpPr>
        <p:spPr>
          <a:xfrm>
            <a:off x="150852" y="1447284"/>
            <a:ext cx="4268311" cy="2439035"/>
          </a:xfrm>
        </p:spPr>
        <p:txBody>
          <a:bodyPr>
            <a:normAutofit/>
          </a:bodyPr>
          <a:lstStyle/>
          <a:p>
            <a:r>
              <a:rPr lang="en-US" sz="4801" b="1" dirty="0">
                <a:latin typeface="Open Sans"/>
              </a:rPr>
              <a:t>THE CONCLUDING RITES</a:t>
            </a:r>
            <a:endParaRPr lang="en-US" sz="4801" dirty="0"/>
          </a:p>
        </p:txBody>
      </p:sp>
      <p:sp>
        <p:nvSpPr>
          <p:cNvPr id="3" name="Text Placeholder 2">
            <a:extLst>
              <a:ext uri="{FF2B5EF4-FFF2-40B4-BE49-F238E27FC236}">
                <a16:creationId xmlns:a16="http://schemas.microsoft.com/office/drawing/2014/main" id="{2286F0B6-2B13-446E-9E98-94C24E12BF6D}"/>
              </a:ext>
            </a:extLst>
          </p:cNvPr>
          <p:cNvSpPr>
            <a:spLocks noGrp="1"/>
          </p:cNvSpPr>
          <p:nvPr>
            <p:ph type="body" sz="half" idx="2"/>
          </p:nvPr>
        </p:nvSpPr>
        <p:spPr>
          <a:xfrm>
            <a:off x="227073" y="4191198"/>
            <a:ext cx="3887212" cy="2057201"/>
          </a:xfrm>
          <a:solidFill>
            <a:srgbClr val="FFC000"/>
          </a:solidFill>
        </p:spPr>
        <p:txBody>
          <a:bodyPr>
            <a:normAutofit/>
          </a:bodyPr>
          <a:lstStyle/>
          <a:p>
            <a:pPr algn="ctr"/>
            <a:endParaRPr lang="en-US" sz="2400" dirty="0">
              <a:solidFill>
                <a:srgbClr val="FF0000"/>
              </a:solidFill>
            </a:endParaRPr>
          </a:p>
          <a:p>
            <a:pPr algn="ctr"/>
            <a:r>
              <a:rPr lang="en-US" sz="5402" dirty="0">
                <a:solidFill>
                  <a:srgbClr val="FF0000"/>
                </a:solidFill>
              </a:rPr>
              <a:t>Pontifical Mass</a:t>
            </a:r>
            <a:endParaRPr lang="en-US" sz="5402" dirty="0"/>
          </a:p>
        </p:txBody>
      </p:sp>
      <p:sp>
        <p:nvSpPr>
          <p:cNvPr id="5" name="TextBox 4">
            <a:extLst>
              <a:ext uri="{FF2B5EF4-FFF2-40B4-BE49-F238E27FC236}">
                <a16:creationId xmlns:a16="http://schemas.microsoft.com/office/drawing/2014/main" id="{9CE6068A-A13E-425A-BF72-9E07D83AAB9C}"/>
              </a:ext>
            </a:extLst>
          </p:cNvPr>
          <p:cNvSpPr txBox="1"/>
          <p:nvPr/>
        </p:nvSpPr>
        <p:spPr>
          <a:xfrm>
            <a:off x="5181362" y="532646"/>
            <a:ext cx="6478687" cy="5910849"/>
          </a:xfrm>
          <a:prstGeom prst="rect">
            <a:avLst/>
          </a:prstGeom>
          <a:noFill/>
        </p:spPr>
        <p:txBody>
          <a:bodyPr wrap="square" rtlCol="0">
            <a:spAutoFit/>
          </a:bodyPr>
          <a:lstStyle/>
          <a:p>
            <a:pPr algn="just"/>
            <a:r>
              <a:rPr lang="en-US" sz="1801" dirty="0">
                <a:solidFill>
                  <a:srgbClr val="FF0000"/>
                </a:solidFill>
              </a:rPr>
              <a:t>The celebrant receives the miter and, extending his hands, says:</a:t>
            </a:r>
          </a:p>
          <a:p>
            <a:pPr lvl="1"/>
            <a:r>
              <a:rPr lang="en-US" sz="1801" b="1" dirty="0"/>
              <a:t>The Lord be with you.</a:t>
            </a:r>
          </a:p>
          <a:p>
            <a:pPr algn="just"/>
            <a:r>
              <a:rPr lang="en-US" sz="1801" dirty="0">
                <a:solidFill>
                  <a:srgbClr val="FF0000"/>
                </a:solidFill>
              </a:rPr>
              <a:t>All reply:</a:t>
            </a:r>
          </a:p>
          <a:p>
            <a:pPr lvl="1"/>
            <a:r>
              <a:rPr lang="en-US" sz="1801" dirty="0"/>
              <a:t>And with your spirit.</a:t>
            </a:r>
          </a:p>
          <a:p>
            <a:pPr algn="just"/>
            <a:r>
              <a:rPr lang="en-US" sz="1801" dirty="0">
                <a:solidFill>
                  <a:srgbClr val="FF0000"/>
                </a:solidFill>
              </a:rPr>
              <a:t>The celebrant says:</a:t>
            </a:r>
          </a:p>
          <a:p>
            <a:pPr lvl="1"/>
            <a:r>
              <a:rPr lang="en-US" sz="1801" b="1" dirty="0"/>
              <a:t>Blessed be the name of the Lord.</a:t>
            </a:r>
          </a:p>
          <a:p>
            <a:pPr algn="just"/>
            <a:r>
              <a:rPr lang="en-US" sz="1801" dirty="0">
                <a:solidFill>
                  <a:srgbClr val="FF0000"/>
                </a:solidFill>
              </a:rPr>
              <a:t>All reply:</a:t>
            </a:r>
          </a:p>
          <a:p>
            <a:pPr lvl="1"/>
            <a:r>
              <a:rPr lang="en-US" sz="1801" dirty="0"/>
              <a:t>Now and for ever.</a:t>
            </a:r>
          </a:p>
          <a:p>
            <a:pPr algn="just"/>
            <a:r>
              <a:rPr lang="en-US" sz="1801" dirty="0">
                <a:solidFill>
                  <a:srgbClr val="FF0000"/>
                </a:solidFill>
              </a:rPr>
              <a:t>The celebrant says:</a:t>
            </a:r>
          </a:p>
          <a:p>
            <a:pPr lvl="1"/>
            <a:r>
              <a:rPr lang="en-US" sz="1801" b="1" dirty="0"/>
              <a:t>Our help is in the name of the Lord.</a:t>
            </a:r>
          </a:p>
          <a:p>
            <a:pPr algn="just"/>
            <a:r>
              <a:rPr lang="en-US" sz="1801" dirty="0">
                <a:solidFill>
                  <a:srgbClr val="FF0000"/>
                </a:solidFill>
              </a:rPr>
              <a:t>All reply:</a:t>
            </a:r>
          </a:p>
          <a:p>
            <a:pPr lvl="1"/>
            <a:r>
              <a:rPr lang="en-US" sz="1801" dirty="0"/>
              <a:t>Who made heaven and earth.</a:t>
            </a:r>
          </a:p>
          <a:p>
            <a:pPr algn="just"/>
            <a:r>
              <a:rPr lang="en-US" sz="1801" dirty="0">
                <a:solidFill>
                  <a:srgbClr val="FF0000"/>
                </a:solidFill>
              </a:rPr>
              <a:t>Then the celebrant receives the pastoral staff, if he uses it, and says:</a:t>
            </a:r>
          </a:p>
          <a:p>
            <a:pPr lvl="1"/>
            <a:r>
              <a:rPr lang="en-US" sz="1801" b="1" dirty="0"/>
              <a:t>May almighty God bless you,</a:t>
            </a:r>
          </a:p>
          <a:p>
            <a:pPr algn="just"/>
            <a:r>
              <a:rPr lang="en-US" sz="1801" dirty="0">
                <a:solidFill>
                  <a:srgbClr val="FF0000"/>
                </a:solidFill>
              </a:rPr>
              <a:t>making the Sign of the Cross over the people three times, he adds:</a:t>
            </a:r>
          </a:p>
          <a:p>
            <a:pPr lvl="1"/>
            <a:r>
              <a:rPr lang="en-US" sz="1801" b="1" dirty="0"/>
              <a:t>the Father, </a:t>
            </a:r>
            <a:r>
              <a:rPr lang="en-US" sz="1801" b="1" dirty="0">
                <a:solidFill>
                  <a:srgbClr val="FF0000"/>
                </a:solidFill>
              </a:rPr>
              <a:t>+ </a:t>
            </a:r>
            <a:r>
              <a:rPr lang="en-US" sz="1801" b="1" dirty="0"/>
              <a:t>and the Son, </a:t>
            </a:r>
            <a:r>
              <a:rPr lang="en-US" sz="1801" b="1" dirty="0">
                <a:solidFill>
                  <a:srgbClr val="FF0000"/>
                </a:solidFill>
              </a:rPr>
              <a:t>+ </a:t>
            </a:r>
            <a:r>
              <a:rPr lang="en-US" sz="1801" b="1" dirty="0"/>
              <a:t>and the Holy </a:t>
            </a:r>
            <a:r>
              <a:rPr lang="en-US" sz="1801" b="1" dirty="0">
                <a:solidFill>
                  <a:srgbClr val="FF0000"/>
                </a:solidFill>
              </a:rPr>
              <a:t>+ </a:t>
            </a:r>
            <a:r>
              <a:rPr lang="en-US" sz="1801" b="1" dirty="0"/>
              <a:t>Spirit.</a:t>
            </a:r>
          </a:p>
          <a:p>
            <a:pPr algn="just"/>
            <a:r>
              <a:rPr lang="en-US" sz="1801" dirty="0">
                <a:solidFill>
                  <a:srgbClr val="FF0000"/>
                </a:solidFill>
              </a:rPr>
              <a:t>All: </a:t>
            </a:r>
            <a:endParaRPr lang="en-US" sz="1801" dirty="0"/>
          </a:p>
          <a:p>
            <a:pPr lvl="1"/>
            <a:r>
              <a:rPr lang="en-US" sz="1801" dirty="0"/>
              <a:t>Amen.</a:t>
            </a:r>
          </a:p>
        </p:txBody>
      </p:sp>
    </p:spTree>
    <p:extLst>
      <p:ext uri="{BB962C8B-B14F-4D97-AF65-F5344CB8AC3E}">
        <p14:creationId xmlns:p14="http://schemas.microsoft.com/office/powerpoint/2010/main" val="200450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9FAD-4BA9-47D3-AF31-3375C2FEF637}"/>
              </a:ext>
            </a:extLst>
          </p:cNvPr>
          <p:cNvSpPr>
            <a:spLocks noGrp="1"/>
          </p:cNvSpPr>
          <p:nvPr>
            <p:ph type="title"/>
          </p:nvPr>
        </p:nvSpPr>
        <p:spPr>
          <a:xfrm>
            <a:off x="379512" y="989965"/>
            <a:ext cx="3734773" cy="3525168"/>
          </a:xfrm>
        </p:spPr>
        <p:txBody>
          <a:bodyPr>
            <a:noAutofit/>
          </a:bodyPr>
          <a:lstStyle/>
          <a:p>
            <a:pPr algn="ctr"/>
            <a:r>
              <a:rPr lang="en-US" sz="6002" dirty="0">
                <a:solidFill>
                  <a:prstClr val="black"/>
                </a:solidFill>
                <a:latin typeface="Abadi" panose="020B0604020104020204" pitchFamily="34" charset="0"/>
              </a:rPr>
              <a:t>GIRM Paragraph </a:t>
            </a:r>
            <a:r>
              <a:rPr lang="en-US" sz="9603" dirty="0">
                <a:solidFill>
                  <a:srgbClr val="FF0000"/>
                </a:solidFill>
                <a:latin typeface="Abadi" panose="020B0604020104020204" pitchFamily="34" charset="0"/>
              </a:rPr>
              <a:t>119b</a:t>
            </a:r>
          </a:p>
        </p:txBody>
      </p:sp>
      <p:sp>
        <p:nvSpPr>
          <p:cNvPr id="3" name="Text Placeholder 2">
            <a:extLst>
              <a:ext uri="{FF2B5EF4-FFF2-40B4-BE49-F238E27FC236}">
                <a16:creationId xmlns:a16="http://schemas.microsoft.com/office/drawing/2014/main" id="{BEE25C7C-9596-4935-A9FB-81CCEBB8F3C5}"/>
              </a:ext>
            </a:extLst>
          </p:cNvPr>
          <p:cNvSpPr>
            <a:spLocks noGrp="1"/>
          </p:cNvSpPr>
          <p:nvPr>
            <p:ph type="body" sz="half" idx="2"/>
          </p:nvPr>
        </p:nvSpPr>
        <p:spPr/>
        <p:txBody>
          <a:bodyPr/>
          <a:lstStyle/>
          <a:p>
            <a:endParaRPr lang="en-US"/>
          </a:p>
        </p:txBody>
      </p:sp>
      <p:sp>
        <p:nvSpPr>
          <p:cNvPr id="4" name="Content Placeholder 3">
            <a:extLst>
              <a:ext uri="{FF2B5EF4-FFF2-40B4-BE49-F238E27FC236}">
                <a16:creationId xmlns:a16="http://schemas.microsoft.com/office/drawing/2014/main" id="{50A0075F-2EAB-4538-86B7-44A16CB1AC66}"/>
              </a:ext>
            </a:extLst>
          </p:cNvPr>
          <p:cNvSpPr>
            <a:spLocks noGrp="1"/>
          </p:cNvSpPr>
          <p:nvPr>
            <p:ph idx="1"/>
          </p:nvPr>
        </p:nvSpPr>
        <p:spPr/>
        <p:txBody>
          <a:bodyPr>
            <a:normAutofit lnSpcReduction="10000"/>
          </a:bodyPr>
          <a:lstStyle/>
          <a:p>
            <a:pPr marL="0" indent="0">
              <a:buNone/>
            </a:pPr>
            <a:r>
              <a:rPr lang="en-US" sz="3201" dirty="0">
                <a:latin typeface="Abadi" panose="020B0604020104020204" pitchFamily="34" charset="0"/>
              </a:rPr>
              <a:t>[vestment] for the Deacon: the alb, the stole, and the dalmatic; the latter may be omitted, however, either out of necessity or on account of a lesser degree of solemnity</a:t>
            </a:r>
          </a:p>
          <a:p>
            <a:pPr marL="0" indent="0">
              <a:buNone/>
            </a:pPr>
            <a:endParaRPr lang="en-US" dirty="0">
              <a:latin typeface="Abadi" panose="020B0604020104020204" pitchFamily="34" charset="0"/>
            </a:endParaRPr>
          </a:p>
          <a:p>
            <a:pPr marL="0" indent="0">
              <a:buNone/>
            </a:pPr>
            <a:endParaRPr lang="en-US" dirty="0">
              <a:latin typeface="Abadi" panose="020B0604020104020204" pitchFamily="34" charset="0"/>
            </a:endParaRPr>
          </a:p>
          <a:p>
            <a:pPr marL="0" indent="0">
              <a:buNone/>
            </a:pPr>
            <a:r>
              <a:rPr lang="en-US" sz="2801" dirty="0">
                <a:latin typeface="Abadi" panose="020B0604020104020204" pitchFamily="34" charset="0"/>
              </a:rPr>
              <a:t>All who wear an alb should use a cincture and an amice unless, due to the form of the alb, they are not needed.</a:t>
            </a:r>
          </a:p>
        </p:txBody>
      </p:sp>
      <p:sp>
        <p:nvSpPr>
          <p:cNvPr id="5" name="Footer Placeholder 4">
            <a:extLst>
              <a:ext uri="{FF2B5EF4-FFF2-40B4-BE49-F238E27FC236}">
                <a16:creationId xmlns:a16="http://schemas.microsoft.com/office/drawing/2014/main" id="{B9120D76-8BA2-4E39-B942-3E8C2C1E02D3}"/>
              </a:ext>
            </a:extLst>
          </p:cNvPr>
          <p:cNvSpPr>
            <a:spLocks noGrp="1"/>
          </p:cNvSpPr>
          <p:nvPr>
            <p:ph type="ftr" sz="quarter" idx="11"/>
          </p:nvPr>
        </p:nvSpPr>
        <p:spPr/>
        <p:txBody>
          <a:bodyPr/>
          <a:lstStyle/>
          <a:p>
            <a:r>
              <a:rPr lang="en-US"/>
              <a:t>(c) 2020  Bagley Ministry</a:t>
            </a:r>
            <a:endParaRPr lang="en-US" dirty="0"/>
          </a:p>
        </p:txBody>
      </p:sp>
      <p:sp>
        <p:nvSpPr>
          <p:cNvPr id="6" name="Slide Number Placeholder 5">
            <a:extLst>
              <a:ext uri="{FF2B5EF4-FFF2-40B4-BE49-F238E27FC236}">
                <a16:creationId xmlns:a16="http://schemas.microsoft.com/office/drawing/2014/main" id="{3051D48E-72F6-46A6-9E33-C8F1ADF0D65D}"/>
              </a:ext>
            </a:extLst>
          </p:cNvPr>
          <p:cNvSpPr>
            <a:spLocks noGrp="1"/>
          </p:cNvSpPr>
          <p:nvPr>
            <p:ph type="sldNum" sz="quarter" idx="12"/>
          </p:nvPr>
        </p:nvSpPr>
        <p:spPr/>
        <p:txBody>
          <a:bodyPr/>
          <a:lstStyle/>
          <a:p>
            <a:fld id="{E5137D0E-4A4F-4307-8994-C1891D747D59}" type="slidenum">
              <a:rPr lang="en-US" smtClean="0"/>
              <a:pPr/>
              <a:t>3</a:t>
            </a:fld>
            <a:endParaRPr lang="en-US" dirty="0"/>
          </a:p>
        </p:txBody>
      </p:sp>
    </p:spTree>
    <p:extLst>
      <p:ext uri="{BB962C8B-B14F-4D97-AF65-F5344CB8AC3E}">
        <p14:creationId xmlns:p14="http://schemas.microsoft.com/office/powerpoint/2010/main" val="418752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CF33F-573D-46A2-BF61-FAE2EC5C03B0}"/>
              </a:ext>
            </a:extLst>
          </p:cNvPr>
          <p:cNvSpPr>
            <a:spLocks noGrp="1"/>
          </p:cNvSpPr>
          <p:nvPr>
            <p:ph type="title"/>
          </p:nvPr>
        </p:nvSpPr>
        <p:spPr>
          <a:xfrm>
            <a:off x="150852" y="1752163"/>
            <a:ext cx="4192091" cy="2762970"/>
          </a:xfrm>
        </p:spPr>
        <p:txBody>
          <a:bodyPr>
            <a:normAutofit/>
          </a:bodyPr>
          <a:lstStyle/>
          <a:p>
            <a:r>
              <a:rPr lang="en-US" sz="4801" b="1" dirty="0">
                <a:solidFill>
                  <a:prstClr val="black"/>
                </a:solidFill>
                <a:latin typeface="Open Sans"/>
              </a:rPr>
              <a:t>THE CONCLUDING RITES</a:t>
            </a:r>
            <a:endParaRPr lang="en-US" dirty="0"/>
          </a:p>
        </p:txBody>
      </p:sp>
      <p:sp>
        <p:nvSpPr>
          <p:cNvPr id="3" name="Text Placeholder 2">
            <a:extLst>
              <a:ext uri="{FF2B5EF4-FFF2-40B4-BE49-F238E27FC236}">
                <a16:creationId xmlns:a16="http://schemas.microsoft.com/office/drawing/2014/main" id="{4336F82D-F024-43BE-AB9D-2367D6B1F70D}"/>
              </a:ext>
            </a:extLst>
          </p:cNvPr>
          <p:cNvSpPr>
            <a:spLocks noGrp="1"/>
          </p:cNvSpPr>
          <p:nvPr>
            <p:ph type="body" sz="half" idx="2"/>
          </p:nvPr>
        </p:nvSpPr>
        <p:spPr/>
        <p:txBody>
          <a:bodyPr/>
          <a:lstStyle/>
          <a:p>
            <a:endParaRPr lang="en-US"/>
          </a:p>
        </p:txBody>
      </p:sp>
      <p:sp>
        <p:nvSpPr>
          <p:cNvPr id="4" name="Content Placeholder 3">
            <a:extLst>
              <a:ext uri="{FF2B5EF4-FFF2-40B4-BE49-F238E27FC236}">
                <a16:creationId xmlns:a16="http://schemas.microsoft.com/office/drawing/2014/main" id="{CE4DCFE3-715F-4244-AEF8-586ABCE391ED}"/>
              </a:ext>
            </a:extLst>
          </p:cNvPr>
          <p:cNvSpPr>
            <a:spLocks noGrp="1"/>
          </p:cNvSpPr>
          <p:nvPr>
            <p:ph idx="1"/>
          </p:nvPr>
        </p:nvSpPr>
        <p:spPr>
          <a:xfrm>
            <a:off x="5181362" y="838200"/>
            <a:ext cx="6705838" cy="5181600"/>
          </a:xfrm>
        </p:spPr>
        <p:txBody>
          <a:bodyPr>
            <a:normAutofit/>
          </a:bodyPr>
          <a:lstStyle/>
          <a:p>
            <a:pPr marL="0" indent="0" algn="just">
              <a:buNone/>
            </a:pPr>
            <a:r>
              <a:rPr lang="en-US" dirty="0">
                <a:solidFill>
                  <a:srgbClr val="FF0000"/>
                </a:solidFill>
                <a:latin typeface="Abadi" panose="020B0604020104020204" pitchFamily="34" charset="0"/>
              </a:rPr>
              <a:t>Then the Deacon, or the Priest himself, with hands joined and facing the people, says:</a:t>
            </a:r>
          </a:p>
          <a:p>
            <a:pPr lvl="1"/>
            <a:r>
              <a:rPr lang="en-US" sz="2400" b="1" dirty="0">
                <a:latin typeface="Abadi" panose="020B0604020104020204" pitchFamily="34" charset="0"/>
              </a:rPr>
              <a:t>Go forth, the Mass is ended.</a:t>
            </a:r>
          </a:p>
          <a:p>
            <a:pPr marL="0" indent="0" algn="just">
              <a:buNone/>
            </a:pPr>
            <a:r>
              <a:rPr lang="en-US" dirty="0">
                <a:solidFill>
                  <a:srgbClr val="FF0000"/>
                </a:solidFill>
                <a:latin typeface="Abadi" panose="020B0604020104020204" pitchFamily="34" charset="0"/>
              </a:rPr>
              <a:t>Or:</a:t>
            </a:r>
          </a:p>
          <a:p>
            <a:pPr lvl="1"/>
            <a:r>
              <a:rPr lang="en-US" sz="2400" b="1" dirty="0">
                <a:latin typeface="Abadi" panose="020B0604020104020204" pitchFamily="34" charset="0"/>
              </a:rPr>
              <a:t>Go and announce the Gospel of the Lord.</a:t>
            </a:r>
          </a:p>
          <a:p>
            <a:pPr marL="0" indent="0" algn="just">
              <a:buNone/>
            </a:pPr>
            <a:r>
              <a:rPr lang="en-US" dirty="0">
                <a:solidFill>
                  <a:srgbClr val="FF0000"/>
                </a:solidFill>
                <a:latin typeface="Abadi" panose="020B0604020104020204" pitchFamily="34" charset="0"/>
              </a:rPr>
              <a:t>Or:</a:t>
            </a:r>
          </a:p>
          <a:p>
            <a:pPr lvl="1"/>
            <a:r>
              <a:rPr lang="en-US" sz="2400" b="1" dirty="0">
                <a:latin typeface="Abadi" panose="020B0604020104020204" pitchFamily="34" charset="0"/>
              </a:rPr>
              <a:t>Go in peace, glorifying the Lord by your life.</a:t>
            </a:r>
          </a:p>
          <a:p>
            <a:pPr marL="0" indent="0" algn="just">
              <a:buNone/>
            </a:pPr>
            <a:r>
              <a:rPr lang="en-US" dirty="0">
                <a:solidFill>
                  <a:srgbClr val="FF0000"/>
                </a:solidFill>
                <a:latin typeface="Abadi" panose="020B0604020104020204" pitchFamily="34" charset="0"/>
              </a:rPr>
              <a:t>Or:</a:t>
            </a:r>
          </a:p>
          <a:p>
            <a:pPr lvl="1"/>
            <a:r>
              <a:rPr lang="en-US" sz="2400" b="1" dirty="0">
                <a:latin typeface="Abadi" panose="020B0604020104020204" pitchFamily="34" charset="0"/>
              </a:rPr>
              <a:t>Go in peace.</a:t>
            </a:r>
          </a:p>
          <a:p>
            <a:pPr marL="0" indent="0" algn="just">
              <a:buNone/>
            </a:pPr>
            <a:r>
              <a:rPr lang="en-US" dirty="0">
                <a:solidFill>
                  <a:srgbClr val="FF0000"/>
                </a:solidFill>
                <a:latin typeface="Abadi" panose="020B0604020104020204" pitchFamily="34" charset="0"/>
              </a:rPr>
              <a:t>The people reply:</a:t>
            </a:r>
          </a:p>
          <a:p>
            <a:pPr lvl="1"/>
            <a:r>
              <a:rPr lang="en-US" dirty="0">
                <a:latin typeface="Abadi" panose="020B0604020104020204" pitchFamily="34" charset="0"/>
              </a:rPr>
              <a:t>Thanks be to God.</a:t>
            </a:r>
          </a:p>
          <a:p>
            <a:endParaRPr lang="en-US" dirty="0"/>
          </a:p>
        </p:txBody>
      </p:sp>
      <p:sp>
        <p:nvSpPr>
          <p:cNvPr id="5" name="Footer Placeholder 4">
            <a:extLst>
              <a:ext uri="{FF2B5EF4-FFF2-40B4-BE49-F238E27FC236}">
                <a16:creationId xmlns:a16="http://schemas.microsoft.com/office/drawing/2014/main" id="{D3E2E52D-4FDC-4496-9A51-00799BDAB80D}"/>
              </a:ext>
            </a:extLst>
          </p:cNvPr>
          <p:cNvSpPr>
            <a:spLocks noGrp="1"/>
          </p:cNvSpPr>
          <p:nvPr>
            <p:ph type="ftr" sz="quarter" idx="11"/>
          </p:nvPr>
        </p:nvSpPr>
        <p:spPr/>
        <p:txBody>
          <a:bodyPr/>
          <a:lstStyle/>
          <a:p>
            <a:r>
              <a:rPr lang="en-US"/>
              <a:t>(c) 2020  Bagley Ministry</a:t>
            </a:r>
            <a:endParaRPr lang="en-US" dirty="0"/>
          </a:p>
        </p:txBody>
      </p:sp>
      <p:sp>
        <p:nvSpPr>
          <p:cNvPr id="6" name="Slide Number Placeholder 5">
            <a:extLst>
              <a:ext uri="{FF2B5EF4-FFF2-40B4-BE49-F238E27FC236}">
                <a16:creationId xmlns:a16="http://schemas.microsoft.com/office/drawing/2014/main" id="{22CB176E-D87E-4FCA-A8FE-979ECECE4A57}"/>
              </a:ext>
            </a:extLst>
          </p:cNvPr>
          <p:cNvSpPr>
            <a:spLocks noGrp="1"/>
          </p:cNvSpPr>
          <p:nvPr>
            <p:ph type="sldNum" sz="quarter" idx="12"/>
          </p:nvPr>
        </p:nvSpPr>
        <p:spPr/>
        <p:txBody>
          <a:bodyPr/>
          <a:lstStyle/>
          <a:p>
            <a:fld id="{E5137D0E-4A4F-4307-8994-C1891D747D59}" type="slidenum">
              <a:rPr lang="en-US" smtClean="0"/>
              <a:pPr/>
              <a:t>30</a:t>
            </a:fld>
            <a:endParaRPr lang="en-US" dirty="0"/>
          </a:p>
        </p:txBody>
      </p:sp>
    </p:spTree>
    <p:extLst>
      <p:ext uri="{BB962C8B-B14F-4D97-AF65-F5344CB8AC3E}">
        <p14:creationId xmlns:p14="http://schemas.microsoft.com/office/powerpoint/2010/main" val="143774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2219-F0F8-44BD-B6E8-53FD85354F8C}"/>
              </a:ext>
            </a:extLst>
          </p:cNvPr>
          <p:cNvSpPr>
            <a:spLocks noGrp="1"/>
          </p:cNvSpPr>
          <p:nvPr>
            <p:ph type="title"/>
          </p:nvPr>
        </p:nvSpPr>
        <p:spPr>
          <a:xfrm>
            <a:off x="74632" y="2133263"/>
            <a:ext cx="4268311" cy="2381870"/>
          </a:xfrm>
        </p:spPr>
        <p:txBody>
          <a:bodyPr>
            <a:normAutofit/>
          </a:bodyPr>
          <a:lstStyle/>
          <a:p>
            <a:r>
              <a:rPr lang="en-US" sz="4801" b="1" dirty="0">
                <a:solidFill>
                  <a:prstClr val="black"/>
                </a:solidFill>
                <a:latin typeface="Open Sans"/>
              </a:rPr>
              <a:t>THE CONCLUDING RITES</a:t>
            </a:r>
            <a:endParaRPr lang="en-US" sz="4801" dirty="0"/>
          </a:p>
        </p:txBody>
      </p:sp>
      <p:sp>
        <p:nvSpPr>
          <p:cNvPr id="3" name="Text Placeholder 2">
            <a:extLst>
              <a:ext uri="{FF2B5EF4-FFF2-40B4-BE49-F238E27FC236}">
                <a16:creationId xmlns:a16="http://schemas.microsoft.com/office/drawing/2014/main" id="{FB49B458-BE95-4E5F-BFEE-6517E149C182}"/>
              </a:ext>
            </a:extLst>
          </p:cNvPr>
          <p:cNvSpPr>
            <a:spLocks noGrp="1"/>
          </p:cNvSpPr>
          <p:nvPr>
            <p:ph type="body" sz="half" idx="2"/>
          </p:nvPr>
        </p:nvSpPr>
        <p:spPr/>
        <p:txBody>
          <a:bodyPr/>
          <a:lstStyle/>
          <a:p>
            <a:endParaRPr lang="en-US"/>
          </a:p>
        </p:txBody>
      </p:sp>
      <p:sp>
        <p:nvSpPr>
          <p:cNvPr id="4" name="Content Placeholder 3">
            <a:extLst>
              <a:ext uri="{FF2B5EF4-FFF2-40B4-BE49-F238E27FC236}">
                <a16:creationId xmlns:a16="http://schemas.microsoft.com/office/drawing/2014/main" id="{3FE6E655-5D2C-4880-8B8F-1B0CAC27B576}"/>
              </a:ext>
            </a:extLst>
          </p:cNvPr>
          <p:cNvSpPr>
            <a:spLocks noGrp="1"/>
          </p:cNvSpPr>
          <p:nvPr>
            <p:ph idx="1"/>
          </p:nvPr>
        </p:nvSpPr>
        <p:spPr>
          <a:xfrm>
            <a:off x="5181362" y="1981200"/>
            <a:ext cx="6173809" cy="4038600"/>
          </a:xfrm>
        </p:spPr>
        <p:txBody>
          <a:bodyPr>
            <a:normAutofit/>
          </a:bodyPr>
          <a:lstStyle/>
          <a:p>
            <a:pPr marL="0" indent="0">
              <a:buNone/>
            </a:pPr>
            <a:r>
              <a:rPr lang="en-US" sz="2800" dirty="0">
                <a:solidFill>
                  <a:srgbClr val="FF0000"/>
                </a:solidFill>
                <a:latin typeface="Abadi" panose="020B0604020104020204" pitchFamily="34" charset="0"/>
              </a:rPr>
              <a:t>Then the Priest [and deacon] venerates the altar as usual with a kiss, as at the beginning. </a:t>
            </a:r>
          </a:p>
          <a:p>
            <a:pPr marL="0" indent="0">
              <a:buNone/>
            </a:pPr>
            <a:r>
              <a:rPr lang="en-US" sz="2800" dirty="0">
                <a:solidFill>
                  <a:srgbClr val="FF0000"/>
                </a:solidFill>
                <a:latin typeface="Abadi" panose="020B0604020104020204" pitchFamily="34" charset="0"/>
              </a:rPr>
              <a:t>The clergy after making a genuflection / profound bow with the ministers, they withdraw.</a:t>
            </a:r>
            <a:endParaRPr lang="en-US" sz="2800" dirty="0">
              <a:latin typeface="Abadi" panose="020B0604020104020204" pitchFamily="34" charset="0"/>
            </a:endParaRPr>
          </a:p>
        </p:txBody>
      </p:sp>
      <p:sp>
        <p:nvSpPr>
          <p:cNvPr id="5" name="Footer Placeholder 4">
            <a:extLst>
              <a:ext uri="{FF2B5EF4-FFF2-40B4-BE49-F238E27FC236}">
                <a16:creationId xmlns:a16="http://schemas.microsoft.com/office/drawing/2014/main" id="{BF6C8F6F-E718-489C-BF9B-DC35E526A8A7}"/>
              </a:ext>
            </a:extLst>
          </p:cNvPr>
          <p:cNvSpPr>
            <a:spLocks noGrp="1"/>
          </p:cNvSpPr>
          <p:nvPr>
            <p:ph type="ftr" sz="quarter" idx="11"/>
          </p:nvPr>
        </p:nvSpPr>
        <p:spPr/>
        <p:txBody>
          <a:bodyPr/>
          <a:lstStyle/>
          <a:p>
            <a:r>
              <a:rPr lang="en-US"/>
              <a:t>(c) 2020  Bagley Ministry</a:t>
            </a:r>
            <a:endParaRPr lang="en-US" dirty="0"/>
          </a:p>
        </p:txBody>
      </p:sp>
      <p:sp>
        <p:nvSpPr>
          <p:cNvPr id="6" name="Slide Number Placeholder 5">
            <a:extLst>
              <a:ext uri="{FF2B5EF4-FFF2-40B4-BE49-F238E27FC236}">
                <a16:creationId xmlns:a16="http://schemas.microsoft.com/office/drawing/2014/main" id="{4A24BB86-87B1-49DC-BEC9-4B7F27FDAC0D}"/>
              </a:ext>
            </a:extLst>
          </p:cNvPr>
          <p:cNvSpPr>
            <a:spLocks noGrp="1"/>
          </p:cNvSpPr>
          <p:nvPr>
            <p:ph type="sldNum" sz="quarter" idx="12"/>
          </p:nvPr>
        </p:nvSpPr>
        <p:spPr/>
        <p:txBody>
          <a:bodyPr/>
          <a:lstStyle/>
          <a:p>
            <a:fld id="{E5137D0E-4A4F-4307-8994-C1891D747D59}" type="slidenum">
              <a:rPr lang="en-US" smtClean="0"/>
              <a:pPr/>
              <a:t>31</a:t>
            </a:fld>
            <a:endParaRPr lang="en-US" dirty="0"/>
          </a:p>
        </p:txBody>
      </p:sp>
    </p:spTree>
    <p:extLst>
      <p:ext uri="{BB962C8B-B14F-4D97-AF65-F5344CB8AC3E}">
        <p14:creationId xmlns:p14="http://schemas.microsoft.com/office/powerpoint/2010/main" val="84134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7BD3-15FD-4FB0-8886-BCE9BBCF631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B45CE48-C92C-4EA7-9662-7B044B525187}"/>
              </a:ext>
            </a:extLst>
          </p:cNvPr>
          <p:cNvSpPr>
            <a:spLocks noGrp="1"/>
          </p:cNvSpPr>
          <p:nvPr>
            <p:ph type="body" sz="half" idx="2"/>
          </p:nvPr>
        </p:nvSpPr>
        <p:spPr/>
        <p:txBody>
          <a:bodyPr/>
          <a:lstStyle/>
          <a:p>
            <a:endParaRPr lang="en-US"/>
          </a:p>
        </p:txBody>
      </p:sp>
      <p:sp>
        <p:nvSpPr>
          <p:cNvPr id="4" name="Content Placeholder 3">
            <a:extLst>
              <a:ext uri="{FF2B5EF4-FFF2-40B4-BE49-F238E27FC236}">
                <a16:creationId xmlns:a16="http://schemas.microsoft.com/office/drawing/2014/main" id="{442BD7FC-963A-4397-B413-574C7F0A2381}"/>
              </a:ext>
            </a:extLst>
          </p:cNvPr>
          <p:cNvSpPr>
            <a:spLocks noGrp="1"/>
          </p:cNvSpPr>
          <p:nvPr>
            <p:ph idx="1"/>
          </p:nvPr>
        </p:nvSpPr>
        <p:spPr/>
        <p:txBody>
          <a:bodyPr/>
          <a:lstStyle/>
          <a:p>
            <a:endParaRPr lang="en-US"/>
          </a:p>
        </p:txBody>
      </p:sp>
      <p:sp>
        <p:nvSpPr>
          <p:cNvPr id="5" name="Footer Placeholder 4">
            <a:extLst>
              <a:ext uri="{FF2B5EF4-FFF2-40B4-BE49-F238E27FC236}">
                <a16:creationId xmlns:a16="http://schemas.microsoft.com/office/drawing/2014/main" id="{7CC814D7-E3CE-469D-9686-EBD4CF3ED215}"/>
              </a:ext>
            </a:extLst>
          </p:cNvPr>
          <p:cNvSpPr>
            <a:spLocks noGrp="1"/>
          </p:cNvSpPr>
          <p:nvPr>
            <p:ph type="ftr" sz="quarter" idx="11"/>
          </p:nvPr>
        </p:nvSpPr>
        <p:spPr/>
        <p:txBody>
          <a:bodyPr/>
          <a:lstStyle/>
          <a:p>
            <a:r>
              <a:rPr lang="en-US" dirty="0"/>
              <a:t>(c) 2020  Bagley Ministry</a:t>
            </a:r>
          </a:p>
        </p:txBody>
      </p:sp>
      <p:sp>
        <p:nvSpPr>
          <p:cNvPr id="6" name="Slide Number Placeholder 5">
            <a:extLst>
              <a:ext uri="{FF2B5EF4-FFF2-40B4-BE49-F238E27FC236}">
                <a16:creationId xmlns:a16="http://schemas.microsoft.com/office/drawing/2014/main" id="{708EFC68-F61E-46D0-9BA4-22F34DB6A0C9}"/>
              </a:ext>
            </a:extLst>
          </p:cNvPr>
          <p:cNvSpPr>
            <a:spLocks noGrp="1"/>
          </p:cNvSpPr>
          <p:nvPr>
            <p:ph type="sldNum" sz="quarter" idx="12"/>
          </p:nvPr>
        </p:nvSpPr>
        <p:spPr/>
        <p:txBody>
          <a:bodyPr/>
          <a:lstStyle/>
          <a:p>
            <a:fld id="{E5137D0E-4A4F-4307-8994-C1891D747D59}" type="slidenum">
              <a:rPr lang="en-US" smtClean="0"/>
              <a:pPr/>
              <a:t>32</a:t>
            </a:fld>
            <a:endParaRPr lang="en-US" dirty="0"/>
          </a:p>
        </p:txBody>
      </p:sp>
    </p:spTree>
    <p:extLst>
      <p:ext uri="{BB962C8B-B14F-4D97-AF65-F5344CB8AC3E}">
        <p14:creationId xmlns:p14="http://schemas.microsoft.com/office/powerpoint/2010/main" val="313241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9566-FB23-47B7-B2E8-9D887834EA1D}"/>
              </a:ext>
            </a:extLst>
          </p:cNvPr>
          <p:cNvSpPr>
            <a:spLocks noGrp="1"/>
          </p:cNvSpPr>
          <p:nvPr>
            <p:ph type="title"/>
          </p:nvPr>
        </p:nvSpPr>
        <p:spPr>
          <a:xfrm>
            <a:off x="455732" y="2590582"/>
            <a:ext cx="3658553" cy="838418"/>
          </a:xfrm>
        </p:spPr>
        <p:txBody>
          <a:bodyPr>
            <a:normAutofit fontScale="90000"/>
          </a:bodyPr>
          <a:lstStyle/>
          <a:p>
            <a:r>
              <a:rPr lang="en-US" sz="6002" dirty="0"/>
              <a:t>G</a:t>
            </a:r>
          </a:p>
        </p:txBody>
      </p:sp>
      <p:sp>
        <p:nvSpPr>
          <p:cNvPr id="6" name="Text Placeholder 5">
            <a:extLst>
              <a:ext uri="{FF2B5EF4-FFF2-40B4-BE49-F238E27FC236}">
                <a16:creationId xmlns:a16="http://schemas.microsoft.com/office/drawing/2014/main" id="{71E0CE6A-FD57-4B6A-997F-63E343CA2AD4}"/>
              </a:ext>
            </a:extLst>
          </p:cNvPr>
          <p:cNvSpPr>
            <a:spLocks noGrp="1"/>
          </p:cNvSpPr>
          <p:nvPr>
            <p:ph type="body" sz="half" idx="2"/>
          </p:nvPr>
        </p:nvSpPr>
        <p:spPr/>
        <p:txBody>
          <a:bodyPr/>
          <a:lstStyle/>
          <a:p>
            <a:endParaRPr lang="en-US"/>
          </a:p>
        </p:txBody>
      </p:sp>
      <p:sp>
        <p:nvSpPr>
          <p:cNvPr id="5" name="Content Placeholder 4">
            <a:extLst>
              <a:ext uri="{FF2B5EF4-FFF2-40B4-BE49-F238E27FC236}">
                <a16:creationId xmlns:a16="http://schemas.microsoft.com/office/drawing/2014/main" id="{759FAB81-E474-4BB9-8780-7DCEC80A9C39}"/>
              </a:ext>
            </a:extLst>
          </p:cNvPr>
          <p:cNvSpPr>
            <a:spLocks noGrp="1"/>
          </p:cNvSpPr>
          <p:nvPr>
            <p:ph idx="1"/>
          </p:nvPr>
        </p:nvSpPr>
        <p:spPr/>
        <p:txBody>
          <a:bodyPr>
            <a:normAutofit/>
          </a:bodyPr>
          <a:lstStyle/>
          <a:p>
            <a:pPr marL="0" indent="0">
              <a:lnSpc>
                <a:spcPct val="120000"/>
              </a:lnSpc>
              <a:spcBef>
                <a:spcPts val="0"/>
              </a:spcBef>
              <a:buNone/>
            </a:pPr>
            <a:r>
              <a:rPr lang="en-US" b="1" dirty="0"/>
              <a:t>Glory to God in the highest,</a:t>
            </a:r>
          </a:p>
        </p:txBody>
      </p:sp>
      <p:sp>
        <p:nvSpPr>
          <p:cNvPr id="7" name="Footer Placeholder 6">
            <a:extLst>
              <a:ext uri="{FF2B5EF4-FFF2-40B4-BE49-F238E27FC236}">
                <a16:creationId xmlns:a16="http://schemas.microsoft.com/office/drawing/2014/main" id="{38E09474-00F3-4324-A358-FF479F08FA8C}"/>
              </a:ext>
            </a:extLst>
          </p:cNvPr>
          <p:cNvSpPr>
            <a:spLocks noGrp="1"/>
          </p:cNvSpPr>
          <p:nvPr>
            <p:ph type="ftr" sz="quarter" idx="11"/>
          </p:nvPr>
        </p:nvSpPr>
        <p:spPr/>
        <p:txBody>
          <a:bodyPr/>
          <a:lstStyle/>
          <a:p>
            <a:r>
              <a:rPr lang="en-US"/>
              <a:t>(c) 2020  Bagley Ministry</a:t>
            </a:r>
            <a:endParaRPr lang="en-US" dirty="0"/>
          </a:p>
        </p:txBody>
      </p:sp>
      <p:sp>
        <p:nvSpPr>
          <p:cNvPr id="8" name="Slide Number Placeholder 7">
            <a:extLst>
              <a:ext uri="{FF2B5EF4-FFF2-40B4-BE49-F238E27FC236}">
                <a16:creationId xmlns:a16="http://schemas.microsoft.com/office/drawing/2014/main" id="{8D8FD7AC-CCBD-4071-82BB-E6CB7CE2CAC3}"/>
              </a:ext>
            </a:extLst>
          </p:cNvPr>
          <p:cNvSpPr>
            <a:spLocks noGrp="1"/>
          </p:cNvSpPr>
          <p:nvPr>
            <p:ph type="sldNum" sz="quarter" idx="12"/>
          </p:nvPr>
        </p:nvSpPr>
        <p:spPr/>
        <p:txBody>
          <a:bodyPr/>
          <a:lstStyle/>
          <a:p>
            <a:fld id="{E5137D0E-4A4F-4307-8994-C1891D747D59}" type="slidenum">
              <a:rPr lang="en-US" smtClean="0"/>
              <a:pPr/>
              <a:t>33</a:t>
            </a:fld>
            <a:endParaRPr lang="en-US" dirty="0"/>
          </a:p>
        </p:txBody>
      </p:sp>
    </p:spTree>
    <p:extLst>
      <p:ext uri="{BB962C8B-B14F-4D97-AF65-F5344CB8AC3E}">
        <p14:creationId xmlns:p14="http://schemas.microsoft.com/office/powerpoint/2010/main" val="77645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FC39E-7DBA-4FA3-AC60-DBB2E5DE357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8DF2AEC-8277-4BD9-9658-4AC87F0487AD}"/>
              </a:ext>
            </a:extLst>
          </p:cNvPr>
          <p:cNvSpPr>
            <a:spLocks noGrp="1"/>
          </p:cNvSpPr>
          <p:nvPr>
            <p:ph type="body" sz="half" idx="2"/>
          </p:nvPr>
        </p:nvSpPr>
        <p:spPr/>
        <p:txBody>
          <a:bodyPr/>
          <a:lstStyle/>
          <a:p>
            <a:endParaRPr lang="en-US"/>
          </a:p>
        </p:txBody>
      </p:sp>
      <p:sp>
        <p:nvSpPr>
          <p:cNvPr id="4" name="Content Placeholder 3">
            <a:extLst>
              <a:ext uri="{FF2B5EF4-FFF2-40B4-BE49-F238E27FC236}">
                <a16:creationId xmlns:a16="http://schemas.microsoft.com/office/drawing/2014/main" id="{475DF06B-2EF3-4768-A23F-A22616FF0D6B}"/>
              </a:ext>
            </a:extLst>
          </p:cNvPr>
          <p:cNvSpPr>
            <a:spLocks noGrp="1"/>
          </p:cNvSpPr>
          <p:nvPr>
            <p:ph idx="1"/>
          </p:nvPr>
        </p:nvSpPr>
        <p:spPr/>
        <p:txBody>
          <a:bodyPr/>
          <a:lstStyle/>
          <a:p>
            <a:endParaRPr lang="en-US"/>
          </a:p>
        </p:txBody>
      </p:sp>
      <p:sp>
        <p:nvSpPr>
          <p:cNvPr id="5" name="Footer Placeholder 4">
            <a:extLst>
              <a:ext uri="{FF2B5EF4-FFF2-40B4-BE49-F238E27FC236}">
                <a16:creationId xmlns:a16="http://schemas.microsoft.com/office/drawing/2014/main" id="{088582C7-E063-418A-8162-989147EA1ECB}"/>
              </a:ext>
            </a:extLst>
          </p:cNvPr>
          <p:cNvSpPr>
            <a:spLocks noGrp="1"/>
          </p:cNvSpPr>
          <p:nvPr>
            <p:ph type="ftr" sz="quarter" idx="11"/>
          </p:nvPr>
        </p:nvSpPr>
        <p:spPr/>
        <p:txBody>
          <a:bodyPr/>
          <a:lstStyle/>
          <a:p>
            <a:r>
              <a:rPr lang="en-US"/>
              <a:t>(c) 2020  Bagley Ministry</a:t>
            </a:r>
            <a:endParaRPr lang="en-US" dirty="0"/>
          </a:p>
        </p:txBody>
      </p:sp>
      <p:sp>
        <p:nvSpPr>
          <p:cNvPr id="6" name="Slide Number Placeholder 5">
            <a:extLst>
              <a:ext uri="{FF2B5EF4-FFF2-40B4-BE49-F238E27FC236}">
                <a16:creationId xmlns:a16="http://schemas.microsoft.com/office/drawing/2014/main" id="{F3DC2F4D-C544-45BF-9949-4D1C8AB780CC}"/>
              </a:ext>
            </a:extLst>
          </p:cNvPr>
          <p:cNvSpPr>
            <a:spLocks noGrp="1"/>
          </p:cNvSpPr>
          <p:nvPr>
            <p:ph type="sldNum" sz="quarter" idx="12"/>
          </p:nvPr>
        </p:nvSpPr>
        <p:spPr/>
        <p:txBody>
          <a:bodyPr/>
          <a:lstStyle/>
          <a:p>
            <a:fld id="{E5137D0E-4A4F-4307-8994-C1891D747D59}" type="slidenum">
              <a:rPr lang="en-US" smtClean="0"/>
              <a:pPr/>
              <a:t>34</a:t>
            </a:fld>
            <a:endParaRPr lang="en-US" dirty="0"/>
          </a:p>
        </p:txBody>
      </p:sp>
    </p:spTree>
    <p:extLst>
      <p:ext uri="{BB962C8B-B14F-4D97-AF65-F5344CB8AC3E}">
        <p14:creationId xmlns:p14="http://schemas.microsoft.com/office/powerpoint/2010/main" val="95952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Title and Content Layout with List</a:t>
            </a:r>
          </a:p>
        </p:txBody>
      </p:sp>
      <p:sp>
        <p:nvSpPr>
          <p:cNvPr id="14" name="Content Placeholder 2"/>
          <p:cNvSpPr>
            <a:spLocks noGrp="1"/>
          </p:cNvSpPr>
          <p:nvPr>
            <p:ph idx="1"/>
          </p:nvPr>
        </p:nvSpPr>
        <p:spPr/>
        <p:txBody>
          <a:bodyPr/>
          <a:lstStyle/>
          <a:p>
            <a:r>
              <a:rPr lang="en-US" dirty="0"/>
              <a:t>Add your first bullet point here</a:t>
            </a:r>
          </a:p>
          <a:p>
            <a:r>
              <a:rPr lang="en-US" dirty="0"/>
              <a:t>Add your second bullet point here</a:t>
            </a:r>
          </a:p>
          <a:p>
            <a:r>
              <a:rPr lang="en-US" dirty="0"/>
              <a:t>Add your third bullet point here</a:t>
            </a:r>
          </a:p>
        </p:txBody>
      </p:sp>
      <p:sp>
        <p:nvSpPr>
          <p:cNvPr id="2" name="Footer Placeholder 1">
            <a:extLst>
              <a:ext uri="{FF2B5EF4-FFF2-40B4-BE49-F238E27FC236}">
                <a16:creationId xmlns:a16="http://schemas.microsoft.com/office/drawing/2014/main" id="{D4DA4CE3-C759-472B-BA0C-9C5984C36DCF}"/>
              </a:ext>
            </a:extLst>
          </p:cNvPr>
          <p:cNvSpPr>
            <a:spLocks noGrp="1"/>
          </p:cNvSpPr>
          <p:nvPr>
            <p:ph type="ftr" sz="quarter" idx="11"/>
          </p:nvPr>
        </p:nvSpPr>
        <p:spPr/>
        <p:txBody>
          <a:bodyPr/>
          <a:lstStyle/>
          <a:p>
            <a:r>
              <a:rPr lang="en-US"/>
              <a:t>(c) 2020  Bagley Ministry</a:t>
            </a:r>
            <a:endParaRPr lang="en-US" dirty="0"/>
          </a:p>
        </p:txBody>
      </p:sp>
      <p:sp>
        <p:nvSpPr>
          <p:cNvPr id="3" name="Slide Number Placeholder 2">
            <a:extLst>
              <a:ext uri="{FF2B5EF4-FFF2-40B4-BE49-F238E27FC236}">
                <a16:creationId xmlns:a16="http://schemas.microsoft.com/office/drawing/2014/main" id="{49AB38BA-82EC-4C08-83D1-FB29DCE49B5F}"/>
              </a:ext>
            </a:extLst>
          </p:cNvPr>
          <p:cNvSpPr>
            <a:spLocks noGrp="1"/>
          </p:cNvSpPr>
          <p:nvPr>
            <p:ph type="sldNum" sz="quarter" idx="12"/>
          </p:nvPr>
        </p:nvSpPr>
        <p:spPr/>
        <p:txBody>
          <a:bodyPr/>
          <a:lstStyle/>
          <a:p>
            <a:fld id="{E5137D0E-4A4F-4307-8994-C1891D747D59}" type="slidenum">
              <a:rPr lang="en-US" smtClean="0"/>
              <a:t>35</a:t>
            </a:fld>
            <a:endParaRPr lang="en-US" dirty="0"/>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Content Layout with Table</a:t>
            </a:r>
          </a:p>
        </p:txBody>
      </p:sp>
      <p:sp>
        <p:nvSpPr>
          <p:cNvPr id="5" name="Content Placeholder 2"/>
          <p:cNvSpPr>
            <a:spLocks noGrp="1"/>
          </p:cNvSpPr>
          <p:nvPr>
            <p:ph sz="half" idx="1"/>
          </p:nvPr>
        </p:nvSpPr>
        <p:spPr/>
        <p:txBody>
          <a:bodyPr/>
          <a:lstStyle/>
          <a:p>
            <a:r>
              <a:rPr lang="en-US" dirty="0"/>
              <a:t>First bullet point here</a:t>
            </a:r>
          </a:p>
          <a:p>
            <a:r>
              <a:rPr lang="en-US" dirty="0"/>
              <a:t>Second bullet point here</a:t>
            </a:r>
          </a:p>
          <a:p>
            <a:r>
              <a:rPr lang="en-US" dirty="0"/>
              <a:t>Third bullet point here</a:t>
            </a:r>
          </a:p>
        </p:txBody>
      </p:sp>
      <p:graphicFrame>
        <p:nvGraphicFramePr>
          <p:cNvPr id="9" name="Content Placeholder 3"/>
          <p:cNvGraphicFramePr>
            <a:graphicFrameLocks noGrp="1"/>
          </p:cNvGraphicFramePr>
          <p:nvPr>
            <p:ph sz="half" idx="2"/>
            <p:extLst>
              <p:ext uri="{D42A27DB-BD31-4B8C-83A1-F6EECF244321}">
                <p14:modId xmlns:p14="http://schemas.microsoft.com/office/powerpoint/2010/main" val="950775244"/>
              </p:ext>
            </p:extLst>
          </p:nvPr>
        </p:nvGraphicFramePr>
        <p:xfrm>
          <a:off x="6477100" y="1828383"/>
          <a:ext cx="4649411" cy="1981716"/>
        </p:xfrm>
        <a:graphic>
          <a:graphicData uri="http://schemas.openxmlformats.org/drawingml/2006/table">
            <a:tbl>
              <a:tblPr firstRow="1" bandRow="1">
                <a:tableStyleId>{F5AB1C69-6EDB-4FF4-983F-18BD219EF322}</a:tableStyleId>
              </a:tblPr>
              <a:tblGrid>
                <a:gridCol w="1549804">
                  <a:extLst>
                    <a:ext uri="{9D8B030D-6E8A-4147-A177-3AD203B41FA5}">
                      <a16:colId xmlns:a16="http://schemas.microsoft.com/office/drawing/2014/main" val="20000"/>
                    </a:ext>
                  </a:extLst>
                </a:gridCol>
                <a:gridCol w="1549804">
                  <a:extLst>
                    <a:ext uri="{9D8B030D-6E8A-4147-A177-3AD203B41FA5}">
                      <a16:colId xmlns:a16="http://schemas.microsoft.com/office/drawing/2014/main" val="20001"/>
                    </a:ext>
                  </a:extLst>
                </a:gridCol>
                <a:gridCol w="1549804">
                  <a:extLst>
                    <a:ext uri="{9D8B030D-6E8A-4147-A177-3AD203B41FA5}">
                      <a16:colId xmlns:a16="http://schemas.microsoft.com/office/drawing/2014/main" val="20002"/>
                    </a:ext>
                  </a:extLst>
                </a:gridCol>
              </a:tblGrid>
              <a:tr h="495429">
                <a:tc>
                  <a:txBody>
                    <a:bodyPr/>
                    <a:lstStyle/>
                    <a:p>
                      <a:r>
                        <a:rPr lang="en-US" sz="1800" dirty="0"/>
                        <a:t>Class</a:t>
                      </a:r>
                    </a:p>
                  </a:txBody>
                  <a:tcPr marL="91464" marR="91464" marT="45732" marB="45732" anchor="ctr"/>
                </a:tc>
                <a:tc>
                  <a:txBody>
                    <a:bodyPr/>
                    <a:lstStyle/>
                    <a:p>
                      <a:pPr algn="ctr"/>
                      <a:r>
                        <a:rPr lang="en-US" sz="1800" dirty="0"/>
                        <a:t>Group A</a:t>
                      </a:r>
                    </a:p>
                  </a:txBody>
                  <a:tcPr marL="91464" marR="91464" marT="45732" marB="45732" anchor="ctr"/>
                </a:tc>
                <a:tc>
                  <a:txBody>
                    <a:bodyPr/>
                    <a:lstStyle/>
                    <a:p>
                      <a:pPr algn="ctr"/>
                      <a:r>
                        <a:rPr lang="en-US" sz="1800" dirty="0"/>
                        <a:t>Group B</a:t>
                      </a:r>
                    </a:p>
                  </a:txBody>
                  <a:tcPr marL="91464" marR="91464" marT="45732" marB="45732" anchor="ctr"/>
                </a:tc>
                <a:extLst>
                  <a:ext uri="{0D108BD9-81ED-4DB2-BD59-A6C34878D82A}">
                    <a16:rowId xmlns:a16="http://schemas.microsoft.com/office/drawing/2014/main" val="10000"/>
                  </a:ext>
                </a:extLst>
              </a:tr>
              <a:tr h="495429">
                <a:tc>
                  <a:txBody>
                    <a:bodyPr/>
                    <a:lstStyle/>
                    <a:p>
                      <a:r>
                        <a:rPr lang="en-US" sz="1800" dirty="0"/>
                        <a:t>Class 1</a:t>
                      </a:r>
                    </a:p>
                  </a:txBody>
                  <a:tcPr marL="91464" marR="91464" marT="45732" marB="45732" anchor="ctr"/>
                </a:tc>
                <a:tc>
                  <a:txBody>
                    <a:bodyPr/>
                    <a:lstStyle/>
                    <a:p>
                      <a:pPr algn="ctr"/>
                      <a:r>
                        <a:rPr lang="en-US" sz="1800" dirty="0"/>
                        <a:t>82</a:t>
                      </a:r>
                    </a:p>
                  </a:txBody>
                  <a:tcPr marL="91464" marR="91464" marT="45732" marB="45732" anchor="ctr"/>
                </a:tc>
                <a:tc>
                  <a:txBody>
                    <a:bodyPr/>
                    <a:lstStyle/>
                    <a:p>
                      <a:pPr algn="ctr"/>
                      <a:r>
                        <a:rPr lang="en-US" sz="1800" dirty="0"/>
                        <a:t>95</a:t>
                      </a:r>
                    </a:p>
                  </a:txBody>
                  <a:tcPr marL="91464" marR="91464" marT="45732" marB="45732" anchor="ctr"/>
                </a:tc>
                <a:extLst>
                  <a:ext uri="{0D108BD9-81ED-4DB2-BD59-A6C34878D82A}">
                    <a16:rowId xmlns:a16="http://schemas.microsoft.com/office/drawing/2014/main" val="10001"/>
                  </a:ext>
                </a:extLst>
              </a:tr>
              <a:tr h="495429">
                <a:tc>
                  <a:txBody>
                    <a:bodyPr/>
                    <a:lstStyle/>
                    <a:p>
                      <a:r>
                        <a:rPr lang="en-US" sz="1800" dirty="0"/>
                        <a:t>Class 2</a:t>
                      </a:r>
                    </a:p>
                  </a:txBody>
                  <a:tcPr marL="91464" marR="91464" marT="45732" marB="45732" anchor="ctr"/>
                </a:tc>
                <a:tc>
                  <a:txBody>
                    <a:bodyPr/>
                    <a:lstStyle/>
                    <a:p>
                      <a:pPr algn="ctr"/>
                      <a:r>
                        <a:rPr lang="en-US" sz="1800" dirty="0"/>
                        <a:t>76</a:t>
                      </a:r>
                    </a:p>
                  </a:txBody>
                  <a:tcPr marL="91464" marR="91464" marT="45732" marB="45732" anchor="ctr"/>
                </a:tc>
                <a:tc>
                  <a:txBody>
                    <a:bodyPr/>
                    <a:lstStyle/>
                    <a:p>
                      <a:pPr algn="ctr"/>
                      <a:r>
                        <a:rPr lang="en-US" sz="1800" dirty="0"/>
                        <a:t>88</a:t>
                      </a:r>
                    </a:p>
                  </a:txBody>
                  <a:tcPr marL="91464" marR="91464" marT="45732" marB="45732" anchor="ctr"/>
                </a:tc>
                <a:extLst>
                  <a:ext uri="{0D108BD9-81ED-4DB2-BD59-A6C34878D82A}">
                    <a16:rowId xmlns:a16="http://schemas.microsoft.com/office/drawing/2014/main" val="10002"/>
                  </a:ext>
                </a:extLst>
              </a:tr>
              <a:tr h="495429">
                <a:tc>
                  <a:txBody>
                    <a:bodyPr/>
                    <a:lstStyle/>
                    <a:p>
                      <a:r>
                        <a:rPr lang="en-US" sz="1800" dirty="0"/>
                        <a:t>Class 3</a:t>
                      </a:r>
                    </a:p>
                  </a:txBody>
                  <a:tcPr marL="91464" marR="91464" marT="45732" marB="45732" anchor="ctr"/>
                </a:tc>
                <a:tc>
                  <a:txBody>
                    <a:bodyPr/>
                    <a:lstStyle/>
                    <a:p>
                      <a:pPr algn="ctr"/>
                      <a:r>
                        <a:rPr lang="en-US" sz="1800" dirty="0"/>
                        <a:t>84</a:t>
                      </a:r>
                    </a:p>
                  </a:txBody>
                  <a:tcPr marL="91464" marR="91464" marT="45732" marB="45732" anchor="ctr"/>
                </a:tc>
                <a:tc>
                  <a:txBody>
                    <a:bodyPr/>
                    <a:lstStyle/>
                    <a:p>
                      <a:pPr algn="ctr"/>
                      <a:r>
                        <a:rPr lang="en-US" sz="1800" dirty="0"/>
                        <a:t>90</a:t>
                      </a:r>
                    </a:p>
                  </a:txBody>
                  <a:tcPr marL="91464" marR="91464" marT="45732" marB="45732" anchor="ctr"/>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000E1131-F2E9-4E45-BD97-4BAC2247C532}"/>
              </a:ext>
            </a:extLst>
          </p:cNvPr>
          <p:cNvSpPr>
            <a:spLocks noGrp="1"/>
          </p:cNvSpPr>
          <p:nvPr>
            <p:ph type="ftr" sz="quarter" idx="11"/>
          </p:nvPr>
        </p:nvSpPr>
        <p:spPr/>
        <p:txBody>
          <a:bodyPr/>
          <a:lstStyle/>
          <a:p>
            <a:r>
              <a:rPr lang="en-US"/>
              <a:t>(c) 2020  Bagley Ministry</a:t>
            </a:r>
            <a:endParaRPr lang="en-US" dirty="0"/>
          </a:p>
        </p:txBody>
      </p:sp>
      <p:sp>
        <p:nvSpPr>
          <p:cNvPr id="4" name="Slide Number Placeholder 3">
            <a:extLst>
              <a:ext uri="{FF2B5EF4-FFF2-40B4-BE49-F238E27FC236}">
                <a16:creationId xmlns:a16="http://schemas.microsoft.com/office/drawing/2014/main" id="{9C046F35-3617-4A5E-8D9B-57C6561D2C0A}"/>
              </a:ext>
            </a:extLst>
          </p:cNvPr>
          <p:cNvSpPr>
            <a:spLocks noGrp="1"/>
          </p:cNvSpPr>
          <p:nvPr>
            <p:ph type="sldNum" sz="quarter" idx="12"/>
          </p:nvPr>
        </p:nvSpPr>
        <p:spPr/>
        <p:txBody>
          <a:bodyPr/>
          <a:lstStyle/>
          <a:p>
            <a:fld id="{E5137D0E-4A4F-4307-8994-C1891D747D59}" type="slidenum">
              <a:rPr lang="en-US" smtClean="0"/>
              <a:t>36</a:t>
            </a:fld>
            <a:endParaRPr lang="en-US"/>
          </a:p>
        </p:txBody>
      </p:sp>
    </p:spTree>
    <p:extLst>
      <p:ext uri="{BB962C8B-B14F-4D97-AF65-F5344CB8AC3E}">
        <p14:creationId xmlns:p14="http://schemas.microsoft.com/office/powerpoint/2010/main" val="11417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4F7DB25D-0524-4054-85B6-7D9B0B0C22CE}"/>
              </a:ext>
            </a:extLst>
          </p:cNvPr>
          <p:cNvSpPr>
            <a:spLocks noGrp="1"/>
          </p:cNvSpPr>
          <p:nvPr>
            <p:ph sz="half" idx="2"/>
          </p:nvPr>
        </p:nvSpPr>
        <p:spPr/>
        <p:txBody>
          <a:bodyPr/>
          <a:lstStyle/>
          <a:p>
            <a:endParaRPr lang="en-US"/>
          </a:p>
        </p:txBody>
      </p:sp>
      <p:sp>
        <p:nvSpPr>
          <p:cNvPr id="14" name="Footer Placeholder 13">
            <a:extLst>
              <a:ext uri="{FF2B5EF4-FFF2-40B4-BE49-F238E27FC236}">
                <a16:creationId xmlns:a16="http://schemas.microsoft.com/office/drawing/2014/main" id="{E7922BAB-B6EB-4108-801C-EDC4AAF66580}"/>
              </a:ext>
            </a:extLst>
          </p:cNvPr>
          <p:cNvSpPr>
            <a:spLocks noGrp="1"/>
          </p:cNvSpPr>
          <p:nvPr>
            <p:ph type="ftr" sz="quarter" idx="11"/>
          </p:nvPr>
        </p:nvSpPr>
        <p:spPr/>
        <p:txBody>
          <a:bodyPr/>
          <a:lstStyle/>
          <a:p>
            <a:r>
              <a:rPr lang="en-US"/>
              <a:t>(c) 2020  Bagley Ministry</a:t>
            </a:r>
            <a:endParaRPr lang="en-US" dirty="0"/>
          </a:p>
        </p:txBody>
      </p:sp>
      <p:sp>
        <p:nvSpPr>
          <p:cNvPr id="15" name="Slide Number Placeholder 14">
            <a:extLst>
              <a:ext uri="{FF2B5EF4-FFF2-40B4-BE49-F238E27FC236}">
                <a16:creationId xmlns:a16="http://schemas.microsoft.com/office/drawing/2014/main" id="{CC1AFBED-0716-4881-852F-B029208F3D7C}"/>
              </a:ext>
            </a:extLst>
          </p:cNvPr>
          <p:cNvSpPr>
            <a:spLocks noGrp="1"/>
          </p:cNvSpPr>
          <p:nvPr>
            <p:ph type="sldNum" sz="quarter" idx="12"/>
          </p:nvPr>
        </p:nvSpPr>
        <p:spPr/>
        <p:txBody>
          <a:bodyPr/>
          <a:lstStyle/>
          <a:p>
            <a:fld id="{E5137D0E-4A4F-4307-8994-C1891D747D59}" type="slidenum">
              <a:rPr lang="en-US" smtClean="0"/>
              <a:t>37</a:t>
            </a:fld>
            <a:endParaRPr lang="en-US"/>
          </a:p>
        </p:txBody>
      </p:sp>
    </p:spTree>
    <p:extLst>
      <p:ext uri="{BB962C8B-B14F-4D97-AF65-F5344CB8AC3E}">
        <p14:creationId xmlns:p14="http://schemas.microsoft.com/office/powerpoint/2010/main" val="33161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- 2</a:t>
            </a:r>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sp>
        <p:nvSpPr>
          <p:cNvPr id="7" name="Footer Placeholder 6">
            <a:extLst>
              <a:ext uri="{FF2B5EF4-FFF2-40B4-BE49-F238E27FC236}">
                <a16:creationId xmlns:a16="http://schemas.microsoft.com/office/drawing/2014/main" id="{7DF6B7BC-EDE2-40B7-A044-AA3F9D0ACBA1}"/>
              </a:ext>
            </a:extLst>
          </p:cNvPr>
          <p:cNvSpPr>
            <a:spLocks noGrp="1"/>
          </p:cNvSpPr>
          <p:nvPr>
            <p:ph type="ftr" sz="quarter" idx="11"/>
          </p:nvPr>
        </p:nvSpPr>
        <p:spPr/>
        <p:txBody>
          <a:bodyPr/>
          <a:lstStyle/>
          <a:p>
            <a:r>
              <a:rPr lang="en-US"/>
              <a:t>(c) 2020  Bagley Ministry</a:t>
            </a:r>
            <a:endParaRPr lang="en-US" dirty="0"/>
          </a:p>
        </p:txBody>
      </p:sp>
      <p:sp>
        <p:nvSpPr>
          <p:cNvPr id="8" name="Slide Number Placeholder 7">
            <a:extLst>
              <a:ext uri="{FF2B5EF4-FFF2-40B4-BE49-F238E27FC236}">
                <a16:creationId xmlns:a16="http://schemas.microsoft.com/office/drawing/2014/main" id="{497BEB82-CFB9-495B-9076-52741E7ACCB1}"/>
              </a:ext>
            </a:extLst>
          </p:cNvPr>
          <p:cNvSpPr>
            <a:spLocks noGrp="1"/>
          </p:cNvSpPr>
          <p:nvPr>
            <p:ph type="sldNum" sz="quarter" idx="12"/>
          </p:nvPr>
        </p:nvSpPr>
        <p:spPr/>
        <p:txBody>
          <a:bodyPr/>
          <a:lstStyle/>
          <a:p>
            <a:fld id="{E5137D0E-4A4F-4307-8994-C1891D747D59}" type="slidenum">
              <a:rPr lang="en-US" smtClean="0"/>
              <a:t>38</a:t>
            </a:fld>
            <a:endParaRPr lang="en-US"/>
          </a:p>
        </p:txBody>
      </p:sp>
    </p:spTree>
    <p:extLst>
      <p:ext uri="{BB962C8B-B14F-4D97-AF65-F5344CB8AC3E}">
        <p14:creationId xmlns:p14="http://schemas.microsoft.com/office/powerpoint/2010/main" val="5339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- 3</a:t>
            </a:r>
          </a:p>
        </p:txBody>
      </p:sp>
      <p:sp>
        <p:nvSpPr>
          <p:cNvPr id="3" name="Footer Placeholder 2">
            <a:extLst>
              <a:ext uri="{FF2B5EF4-FFF2-40B4-BE49-F238E27FC236}">
                <a16:creationId xmlns:a16="http://schemas.microsoft.com/office/drawing/2014/main" id="{BD00706C-9912-4915-B730-A17C5CF7F6B3}"/>
              </a:ext>
            </a:extLst>
          </p:cNvPr>
          <p:cNvSpPr>
            <a:spLocks noGrp="1"/>
          </p:cNvSpPr>
          <p:nvPr>
            <p:ph type="ftr" sz="quarter" idx="11"/>
          </p:nvPr>
        </p:nvSpPr>
        <p:spPr/>
        <p:txBody>
          <a:bodyPr/>
          <a:lstStyle/>
          <a:p>
            <a:r>
              <a:rPr lang="en-US"/>
              <a:t>(c) 2020  Bagley Ministry</a:t>
            </a:r>
            <a:endParaRPr lang="en-US" dirty="0"/>
          </a:p>
        </p:txBody>
      </p:sp>
      <p:sp>
        <p:nvSpPr>
          <p:cNvPr id="4" name="Slide Number Placeholder 3">
            <a:extLst>
              <a:ext uri="{FF2B5EF4-FFF2-40B4-BE49-F238E27FC236}">
                <a16:creationId xmlns:a16="http://schemas.microsoft.com/office/drawing/2014/main" id="{D980CD9A-3C4B-49ED-B24A-2ED8249FC78A}"/>
              </a:ext>
            </a:extLst>
          </p:cNvPr>
          <p:cNvSpPr>
            <a:spLocks noGrp="1"/>
          </p:cNvSpPr>
          <p:nvPr>
            <p:ph type="sldNum" sz="quarter" idx="12"/>
          </p:nvPr>
        </p:nvSpPr>
        <p:spPr/>
        <p:txBody>
          <a:bodyPr/>
          <a:lstStyle/>
          <a:p>
            <a:fld id="{E5137D0E-4A4F-4307-8994-C1891D747D59}" type="slidenum">
              <a:rPr lang="en-US" smtClean="0"/>
              <a:t>39</a:t>
            </a:fld>
            <a:endParaRPr lang="en-US"/>
          </a:p>
        </p:txBody>
      </p:sp>
    </p:spTree>
    <p:extLst>
      <p:ext uri="{BB962C8B-B14F-4D97-AF65-F5344CB8AC3E}">
        <p14:creationId xmlns:p14="http://schemas.microsoft.com/office/powerpoint/2010/main" val="40467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26D9-9DF0-4EE9-A7A0-C3CD08B6FDBF}"/>
              </a:ext>
            </a:extLst>
          </p:cNvPr>
          <p:cNvSpPr>
            <a:spLocks noGrp="1"/>
          </p:cNvSpPr>
          <p:nvPr>
            <p:ph type="title"/>
          </p:nvPr>
        </p:nvSpPr>
        <p:spPr>
          <a:xfrm>
            <a:off x="74632" y="1066184"/>
            <a:ext cx="4268311" cy="3734773"/>
          </a:xfrm>
        </p:spPr>
        <p:txBody>
          <a:bodyPr>
            <a:normAutofit/>
          </a:bodyPr>
          <a:lstStyle/>
          <a:p>
            <a:r>
              <a:rPr lang="en-US" sz="4401" b="1" dirty="0"/>
              <a:t>I. MASS WITH THE PEOPLE</a:t>
            </a:r>
            <a:br>
              <a:rPr lang="en-US" sz="4401" b="1" dirty="0"/>
            </a:br>
            <a:br>
              <a:rPr lang="en-US" sz="4401" b="1" dirty="0"/>
            </a:br>
            <a:r>
              <a:rPr lang="en-US" sz="3601" b="1" dirty="0"/>
              <a:t>B) Mass with a Deacon</a:t>
            </a:r>
            <a:br>
              <a:rPr lang="en-US" dirty="0"/>
            </a:br>
            <a:endParaRPr lang="en-US" dirty="0"/>
          </a:p>
        </p:txBody>
      </p:sp>
      <p:sp>
        <p:nvSpPr>
          <p:cNvPr id="3" name="Text Placeholder 2">
            <a:extLst>
              <a:ext uri="{FF2B5EF4-FFF2-40B4-BE49-F238E27FC236}">
                <a16:creationId xmlns:a16="http://schemas.microsoft.com/office/drawing/2014/main" id="{3BD9C6E8-0806-4482-9F10-691241FAC1B8}"/>
              </a:ext>
            </a:extLst>
          </p:cNvPr>
          <p:cNvSpPr>
            <a:spLocks noGrp="1"/>
          </p:cNvSpPr>
          <p:nvPr>
            <p:ph type="body" sz="half" idx="2"/>
          </p:nvPr>
        </p:nvSpPr>
        <p:spPr>
          <a:xfrm>
            <a:off x="1065491" y="4800957"/>
            <a:ext cx="2820133" cy="1143298"/>
          </a:xfrm>
          <a:solidFill>
            <a:schemeClr val="tx1"/>
          </a:solidFill>
        </p:spPr>
        <p:txBody>
          <a:bodyPr/>
          <a:lstStyle/>
          <a:p>
            <a:pPr lvl="0" algn="ctr">
              <a:lnSpc>
                <a:spcPct val="100000"/>
              </a:lnSpc>
            </a:pPr>
            <a:r>
              <a:rPr lang="en-US" sz="3201" dirty="0">
                <a:solidFill>
                  <a:schemeClr val="bg1"/>
                </a:solidFill>
              </a:rPr>
              <a:t>Paragraphs</a:t>
            </a:r>
          </a:p>
          <a:p>
            <a:pPr lvl="0" algn="ctr">
              <a:lnSpc>
                <a:spcPct val="100000"/>
              </a:lnSpc>
            </a:pPr>
            <a:r>
              <a:rPr lang="en-US" sz="3201" dirty="0">
                <a:solidFill>
                  <a:schemeClr val="bg1"/>
                </a:solidFill>
              </a:rPr>
              <a:t>171 – 186</a:t>
            </a:r>
          </a:p>
          <a:p>
            <a:endParaRPr lang="en-US" dirty="0"/>
          </a:p>
        </p:txBody>
      </p:sp>
      <p:sp>
        <p:nvSpPr>
          <p:cNvPr id="4" name="Content Placeholder 3">
            <a:extLst>
              <a:ext uri="{FF2B5EF4-FFF2-40B4-BE49-F238E27FC236}">
                <a16:creationId xmlns:a16="http://schemas.microsoft.com/office/drawing/2014/main" id="{1BF8805E-B2BE-4BDC-A731-44D8F42068CC}"/>
              </a:ext>
            </a:extLst>
          </p:cNvPr>
          <p:cNvSpPr>
            <a:spLocks noGrp="1"/>
          </p:cNvSpPr>
          <p:nvPr>
            <p:ph idx="1"/>
          </p:nvPr>
        </p:nvSpPr>
        <p:spPr>
          <a:xfrm>
            <a:off x="4419164" y="151546"/>
            <a:ext cx="7317105" cy="6631127"/>
          </a:xfrm>
        </p:spPr>
        <p:txBody>
          <a:bodyPr>
            <a:normAutofit lnSpcReduction="10000"/>
          </a:bodyPr>
          <a:lstStyle/>
          <a:p>
            <a:pPr marL="0" indent="0" algn="just">
              <a:buNone/>
            </a:pPr>
            <a:r>
              <a:rPr lang="en-US" sz="2401" dirty="0">
                <a:solidFill>
                  <a:srgbClr val="FF0000"/>
                </a:solidFill>
                <a:latin typeface="Abadi" panose="020B0604020104020204" pitchFamily="34" charset="0"/>
              </a:rPr>
              <a:t>171. </a:t>
            </a:r>
            <a:r>
              <a:rPr lang="en-US" sz="2401" dirty="0">
                <a:latin typeface="Abadi" panose="020B0604020104020204" pitchFamily="34" charset="0"/>
              </a:rPr>
              <a:t>When he is present at the celebration of the Eucharist, a Deacon should exercise his ministry, wearing sacred vestments. In fact, the Deacon:</a:t>
            </a:r>
          </a:p>
          <a:p>
            <a:pPr marL="0" indent="0" algn="just">
              <a:buNone/>
            </a:pPr>
            <a:r>
              <a:rPr lang="en-US" sz="2401" dirty="0">
                <a:latin typeface="Abadi" panose="020B0604020104020204" pitchFamily="34" charset="0"/>
              </a:rPr>
              <a:t>a) assists the Priest and walks at his side;</a:t>
            </a:r>
          </a:p>
          <a:p>
            <a:pPr marL="0" indent="0" algn="just">
              <a:buNone/>
            </a:pPr>
            <a:r>
              <a:rPr lang="en-US" sz="2401" dirty="0">
                <a:latin typeface="Abadi" panose="020B0604020104020204" pitchFamily="34" charset="0"/>
              </a:rPr>
              <a:t>b) ministers at the altar, both as regards the chalice and the book;</a:t>
            </a:r>
          </a:p>
          <a:p>
            <a:pPr marL="0" indent="0" algn="just">
              <a:buNone/>
            </a:pPr>
            <a:r>
              <a:rPr lang="en-US" sz="2401" dirty="0">
                <a:latin typeface="Abadi" panose="020B0604020104020204" pitchFamily="34" charset="0"/>
              </a:rPr>
              <a:t>c) proclaims the Gospel and may, at the direction of the Priest Celebrant, give the Homily (cf. no. 66);</a:t>
            </a:r>
          </a:p>
          <a:p>
            <a:pPr marL="0" indent="0" algn="just">
              <a:buNone/>
            </a:pPr>
            <a:r>
              <a:rPr lang="en-US" sz="2401" dirty="0">
                <a:latin typeface="Abadi" panose="020B0604020104020204" pitchFamily="34" charset="0"/>
              </a:rPr>
              <a:t>d) guides the faithful people by giving appropriate instructions, and announces the intentions of the Universal Prayer;</a:t>
            </a:r>
          </a:p>
          <a:p>
            <a:pPr marL="0" indent="0" algn="just">
              <a:buNone/>
            </a:pPr>
            <a:r>
              <a:rPr lang="en-US" sz="2401" dirty="0">
                <a:latin typeface="Abadi" panose="020B0604020104020204" pitchFamily="34" charset="0"/>
              </a:rPr>
              <a:t>e) assists the Priest Celebrant in distributing Communion, and purifies and arranges the sacred vessels;</a:t>
            </a:r>
          </a:p>
          <a:p>
            <a:pPr marL="0" indent="0" algn="just">
              <a:buNone/>
            </a:pPr>
            <a:r>
              <a:rPr lang="en-US" sz="2401" dirty="0">
                <a:latin typeface="Abadi" panose="020B0604020104020204" pitchFamily="34" charset="0"/>
              </a:rPr>
              <a:t>f) carries out the duties of other ministers himself, if necessary, when none of them is present.</a:t>
            </a:r>
          </a:p>
          <a:p>
            <a:endParaRPr lang="en-US" dirty="0"/>
          </a:p>
        </p:txBody>
      </p:sp>
      <p:sp>
        <p:nvSpPr>
          <p:cNvPr id="5" name="Footer Placeholder 4">
            <a:extLst>
              <a:ext uri="{FF2B5EF4-FFF2-40B4-BE49-F238E27FC236}">
                <a16:creationId xmlns:a16="http://schemas.microsoft.com/office/drawing/2014/main" id="{0B6629AD-AB3B-4FFB-ACDC-08BF7CF377ED}"/>
              </a:ext>
            </a:extLst>
          </p:cNvPr>
          <p:cNvSpPr>
            <a:spLocks noGrp="1"/>
          </p:cNvSpPr>
          <p:nvPr>
            <p:ph type="ftr" sz="quarter" idx="11"/>
          </p:nvPr>
        </p:nvSpPr>
        <p:spPr/>
        <p:txBody>
          <a:bodyPr/>
          <a:lstStyle/>
          <a:p>
            <a:r>
              <a:rPr lang="en-US"/>
              <a:t>(c) 2020  Bagley Ministry</a:t>
            </a:r>
            <a:endParaRPr lang="en-US" dirty="0"/>
          </a:p>
        </p:txBody>
      </p:sp>
      <p:sp>
        <p:nvSpPr>
          <p:cNvPr id="6" name="Slide Number Placeholder 5">
            <a:extLst>
              <a:ext uri="{FF2B5EF4-FFF2-40B4-BE49-F238E27FC236}">
                <a16:creationId xmlns:a16="http://schemas.microsoft.com/office/drawing/2014/main" id="{FD9DB529-B5BD-4DB1-83A6-16420C953ADB}"/>
              </a:ext>
            </a:extLst>
          </p:cNvPr>
          <p:cNvSpPr>
            <a:spLocks noGrp="1"/>
          </p:cNvSpPr>
          <p:nvPr>
            <p:ph type="sldNum" sz="quarter" idx="12"/>
          </p:nvPr>
        </p:nvSpPr>
        <p:spPr/>
        <p:txBody>
          <a:bodyPr/>
          <a:lstStyle/>
          <a:p>
            <a:fld id="{E5137D0E-4A4F-4307-8994-C1891D747D59}" type="slidenum">
              <a:rPr lang="en-US" smtClean="0"/>
              <a:pPr/>
              <a:t>4</a:t>
            </a:fld>
            <a:endParaRPr lang="en-US" dirty="0"/>
          </a:p>
        </p:txBody>
      </p:sp>
    </p:spTree>
    <p:extLst>
      <p:ext uri="{BB962C8B-B14F-4D97-AF65-F5344CB8AC3E}">
        <p14:creationId xmlns:p14="http://schemas.microsoft.com/office/powerpoint/2010/main" val="116407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41DCA9-2998-4AAA-AE0D-14D8EADB2733}"/>
              </a:ext>
            </a:extLst>
          </p:cNvPr>
          <p:cNvSpPr>
            <a:spLocks noGrp="1"/>
          </p:cNvSpPr>
          <p:nvPr>
            <p:ph type="ftr" sz="quarter" idx="11"/>
          </p:nvPr>
        </p:nvSpPr>
        <p:spPr/>
        <p:txBody>
          <a:bodyPr/>
          <a:lstStyle/>
          <a:p>
            <a:r>
              <a:rPr lang="en-US"/>
              <a:t>(c) 2020  Bagley Ministry</a:t>
            </a:r>
          </a:p>
        </p:txBody>
      </p:sp>
      <p:sp>
        <p:nvSpPr>
          <p:cNvPr id="3" name="Slide Number Placeholder 2">
            <a:extLst>
              <a:ext uri="{FF2B5EF4-FFF2-40B4-BE49-F238E27FC236}">
                <a16:creationId xmlns:a16="http://schemas.microsoft.com/office/drawing/2014/main" id="{00D053A7-CA41-4476-AF8B-458E64832748}"/>
              </a:ext>
            </a:extLst>
          </p:cNvPr>
          <p:cNvSpPr>
            <a:spLocks noGrp="1"/>
          </p:cNvSpPr>
          <p:nvPr>
            <p:ph type="sldNum" sz="quarter" idx="12"/>
          </p:nvPr>
        </p:nvSpPr>
        <p:spPr/>
        <p:txBody>
          <a:bodyPr/>
          <a:lstStyle/>
          <a:p>
            <a:fld id="{E5137D0E-4A4F-4307-8994-C1891D747D59}" type="slidenum">
              <a:rPr lang="en-US" smtClean="0"/>
              <a:t>40</a:t>
            </a:fld>
            <a:endParaRPr lang="en-US"/>
          </a:p>
        </p:txBody>
      </p:sp>
    </p:spTree>
    <p:extLst>
      <p:ext uri="{BB962C8B-B14F-4D97-AF65-F5344CB8AC3E}">
        <p14:creationId xmlns:p14="http://schemas.microsoft.com/office/powerpoint/2010/main" val="237761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831" y="1752165"/>
            <a:ext cx="10899438" cy="2820134"/>
          </a:xfrm>
        </p:spPr>
        <p:txBody>
          <a:bodyPr/>
          <a:lstStyle/>
          <a:p>
            <a:r>
              <a:rPr lang="en-US" sz="9603" dirty="0">
                <a:latin typeface="Abadi" panose="020B0604020104020204" pitchFamily="34" charset="0"/>
              </a:rPr>
              <a:t>The Order of Mass</a:t>
            </a:r>
          </a:p>
        </p:txBody>
      </p:sp>
      <p:sp>
        <p:nvSpPr>
          <p:cNvPr id="3" name="Text Placeholder 2"/>
          <p:cNvSpPr>
            <a:spLocks noGrp="1"/>
          </p:cNvSpPr>
          <p:nvPr>
            <p:ph type="body" idx="1"/>
          </p:nvPr>
        </p:nvSpPr>
        <p:spPr/>
        <p:txBody>
          <a:bodyPr/>
          <a:lstStyle/>
          <a:p>
            <a:r>
              <a:rPr lang="en-US" dirty="0"/>
              <a:t> </a:t>
            </a:r>
          </a:p>
        </p:txBody>
      </p:sp>
      <p:sp>
        <p:nvSpPr>
          <p:cNvPr id="4" name="Footer Placeholder 3">
            <a:extLst>
              <a:ext uri="{FF2B5EF4-FFF2-40B4-BE49-F238E27FC236}">
                <a16:creationId xmlns:a16="http://schemas.microsoft.com/office/drawing/2014/main" id="{14EDED71-EB51-43EE-A850-6F3408493127}"/>
              </a:ext>
            </a:extLst>
          </p:cNvPr>
          <p:cNvSpPr>
            <a:spLocks noGrp="1"/>
          </p:cNvSpPr>
          <p:nvPr>
            <p:ph type="ftr" sz="quarter" idx="11"/>
          </p:nvPr>
        </p:nvSpPr>
        <p:spPr/>
        <p:txBody>
          <a:bodyPr/>
          <a:lstStyle/>
          <a:p>
            <a:r>
              <a:rPr lang="en-US"/>
              <a:t>(c) 2020  Bagley Ministry</a:t>
            </a:r>
            <a:endParaRPr lang="en-US" dirty="0"/>
          </a:p>
        </p:txBody>
      </p:sp>
      <p:sp>
        <p:nvSpPr>
          <p:cNvPr id="5" name="Slide Number Placeholder 4">
            <a:extLst>
              <a:ext uri="{FF2B5EF4-FFF2-40B4-BE49-F238E27FC236}">
                <a16:creationId xmlns:a16="http://schemas.microsoft.com/office/drawing/2014/main" id="{B147AC60-3B50-4CCF-BCC7-90A9848A7295}"/>
              </a:ext>
            </a:extLst>
          </p:cNvPr>
          <p:cNvSpPr>
            <a:spLocks noGrp="1"/>
          </p:cNvSpPr>
          <p:nvPr>
            <p:ph type="sldNum" sz="quarter" idx="12"/>
          </p:nvPr>
        </p:nvSpPr>
        <p:spPr/>
        <p:txBody>
          <a:bodyPr/>
          <a:lstStyle/>
          <a:p>
            <a:fld id="{E5137D0E-4A4F-4307-8994-C1891D747D59}" type="slidenum">
              <a:rPr lang="en-US" smtClean="0"/>
              <a:t>5</a:t>
            </a:fld>
            <a:endParaRPr lang="en-US" dirty="0"/>
          </a:p>
        </p:txBody>
      </p:sp>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52" y="1752164"/>
            <a:ext cx="4192091" cy="2286596"/>
          </a:xfrm>
        </p:spPr>
        <p:txBody>
          <a:bodyPr>
            <a:normAutofit/>
          </a:bodyPr>
          <a:lstStyle/>
          <a:p>
            <a:pPr algn="ctr"/>
            <a:r>
              <a:rPr lang="en-US" sz="5402" dirty="0"/>
              <a:t>Introductory Rites</a:t>
            </a:r>
          </a:p>
        </p:txBody>
      </p:sp>
      <p:sp>
        <p:nvSpPr>
          <p:cNvPr id="4" name="Text Placeholder 3"/>
          <p:cNvSpPr>
            <a:spLocks noGrp="1"/>
          </p:cNvSpPr>
          <p:nvPr>
            <p:ph type="body" sz="half" idx="2"/>
          </p:nvPr>
        </p:nvSpPr>
        <p:spPr/>
        <p:txBody>
          <a:bodyPr/>
          <a:lstStyle/>
          <a:p>
            <a:endParaRPr lang="en-US" dirty="0"/>
          </a:p>
        </p:txBody>
      </p:sp>
      <p:sp>
        <p:nvSpPr>
          <p:cNvPr id="3" name="TextBox 2">
            <a:extLst>
              <a:ext uri="{FF2B5EF4-FFF2-40B4-BE49-F238E27FC236}">
                <a16:creationId xmlns:a16="http://schemas.microsoft.com/office/drawing/2014/main" id="{7318C3D8-8BB7-4DB2-922C-7F230CC646AD}"/>
              </a:ext>
            </a:extLst>
          </p:cNvPr>
          <p:cNvSpPr txBox="1"/>
          <p:nvPr/>
        </p:nvSpPr>
        <p:spPr>
          <a:xfrm>
            <a:off x="5181600" y="685085"/>
            <a:ext cx="6400799" cy="4401205"/>
          </a:xfrm>
          <a:prstGeom prst="rect">
            <a:avLst/>
          </a:prstGeom>
          <a:noFill/>
        </p:spPr>
        <p:txBody>
          <a:bodyPr wrap="square" rtlCol="0">
            <a:spAutoFit/>
          </a:bodyPr>
          <a:lstStyle/>
          <a:p>
            <a:r>
              <a:rPr lang="en-US" sz="2800" dirty="0">
                <a:solidFill>
                  <a:srgbClr val="FF0000"/>
                </a:solidFill>
                <a:latin typeface="Abadi" panose="020B0604020104020204" pitchFamily="34" charset="0"/>
              </a:rPr>
              <a:t>Process into the sanctuary thru the nave</a:t>
            </a:r>
          </a:p>
          <a:p>
            <a:endParaRPr lang="en-US" sz="2800" dirty="0">
              <a:solidFill>
                <a:srgbClr val="FF0000"/>
              </a:solidFill>
              <a:latin typeface="Abadi" panose="020B0604020104020204" pitchFamily="34" charset="0"/>
            </a:endParaRPr>
          </a:p>
          <a:p>
            <a:r>
              <a:rPr lang="en-US" sz="2800" dirty="0">
                <a:solidFill>
                  <a:srgbClr val="FF0000"/>
                </a:solidFill>
                <a:latin typeface="Abadi" panose="020B0604020104020204" pitchFamily="34" charset="0"/>
              </a:rPr>
              <a:t>Reverence the altar with a kiss</a:t>
            </a:r>
          </a:p>
          <a:p>
            <a:endParaRPr lang="en-US" sz="2800" dirty="0">
              <a:latin typeface="Abadi" panose="020B0604020104020204" pitchFamily="34" charset="0"/>
            </a:endParaRPr>
          </a:p>
          <a:p>
            <a:r>
              <a:rPr lang="en-US" sz="2800" dirty="0">
                <a:latin typeface="Abadi" panose="020B0604020104020204" pitchFamily="34" charset="0"/>
              </a:rPr>
              <a:t>	</a:t>
            </a:r>
            <a:r>
              <a:rPr lang="en-US" sz="2800" dirty="0">
                <a:solidFill>
                  <a:srgbClr val="00B050"/>
                </a:solidFill>
                <a:latin typeface="Abadi" panose="020B0604020104020204" pitchFamily="34" charset="0"/>
              </a:rPr>
              <a:t>Priest incenses the altar</a:t>
            </a:r>
          </a:p>
          <a:p>
            <a:endParaRPr lang="en-US" sz="2800" dirty="0">
              <a:latin typeface="Abadi" panose="020B0604020104020204" pitchFamily="34" charset="0"/>
            </a:endParaRPr>
          </a:p>
          <a:p>
            <a:r>
              <a:rPr lang="en-US" sz="2800" dirty="0">
                <a:latin typeface="Abadi" panose="020B0604020104020204" pitchFamily="34" charset="0"/>
              </a:rPr>
              <a:t>“In the name of the Father, and of the Son, and of the Holy Spirit.  Amen”</a:t>
            </a:r>
          </a:p>
          <a:p>
            <a:endParaRPr lang="en-US" sz="2800" dirty="0">
              <a:latin typeface="Abadi" panose="020B0604020104020204" pitchFamily="34" charset="0"/>
            </a:endParaRPr>
          </a:p>
          <a:p>
            <a:r>
              <a:rPr lang="en-US" sz="2800" dirty="0">
                <a:latin typeface="Abadi" panose="020B0604020104020204" pitchFamily="34" charset="0"/>
              </a:rPr>
              <a:t>“And with your spirit.”</a:t>
            </a:r>
          </a:p>
        </p:txBody>
      </p:sp>
    </p:spTree>
    <p:extLst>
      <p:ext uri="{BB962C8B-B14F-4D97-AF65-F5344CB8AC3E}">
        <p14:creationId xmlns:p14="http://schemas.microsoft.com/office/powerpoint/2010/main" val="26700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52" y="1371064"/>
            <a:ext cx="4192092" cy="1905496"/>
          </a:xfrm>
        </p:spPr>
        <p:txBody>
          <a:bodyPr>
            <a:normAutofit/>
          </a:bodyPr>
          <a:lstStyle/>
          <a:p>
            <a:r>
              <a:rPr lang="en-US" sz="6602" dirty="0"/>
              <a:t>Penitential Act  ¶4</a:t>
            </a:r>
          </a:p>
        </p:txBody>
      </p:sp>
      <p:sp>
        <p:nvSpPr>
          <p:cNvPr id="4" name="Text Placeholder 3"/>
          <p:cNvSpPr>
            <a:spLocks noGrp="1"/>
          </p:cNvSpPr>
          <p:nvPr>
            <p:ph type="body" sz="half" idx="2"/>
          </p:nvPr>
        </p:nvSpPr>
        <p:spPr>
          <a:xfrm>
            <a:off x="227073" y="3962539"/>
            <a:ext cx="3887212" cy="2591475"/>
          </a:xfrm>
        </p:spPr>
        <p:txBody>
          <a:bodyPr>
            <a:normAutofit fontScale="77500" lnSpcReduction="20000"/>
          </a:bodyPr>
          <a:lstStyle/>
          <a:p>
            <a:pPr>
              <a:lnSpc>
                <a:spcPct val="120000"/>
              </a:lnSpc>
            </a:pPr>
            <a:r>
              <a:rPr lang="en-US" sz="2601" dirty="0">
                <a:solidFill>
                  <a:srgbClr val="002060"/>
                </a:solidFill>
              </a:rPr>
              <a:t>From time to time on Sundays, especially in Easter Time, instead of the customary Penitential Act, the blessing and sprinkling of water may take place (as in Appendix II, pp. 1453–1456) as a reminder of Baptism.</a:t>
            </a:r>
          </a:p>
          <a:p>
            <a:endParaRPr lang="en-US" dirty="0"/>
          </a:p>
        </p:txBody>
      </p:sp>
      <p:sp>
        <p:nvSpPr>
          <p:cNvPr id="3" name="Content Placeholder 2"/>
          <p:cNvSpPr>
            <a:spLocks noGrp="1"/>
          </p:cNvSpPr>
          <p:nvPr>
            <p:ph idx="1"/>
          </p:nvPr>
        </p:nvSpPr>
        <p:spPr>
          <a:xfrm>
            <a:off x="4953000" y="303986"/>
            <a:ext cx="6935708" cy="6250028"/>
          </a:xfrm>
        </p:spPr>
        <p:txBody>
          <a:bodyPr>
            <a:normAutofit/>
          </a:bodyPr>
          <a:lstStyle/>
          <a:p>
            <a:endParaRPr lang="en-US" sz="2401" dirty="0">
              <a:solidFill>
                <a:srgbClr val="FF0000"/>
              </a:solidFill>
            </a:endParaRPr>
          </a:p>
          <a:p>
            <a:r>
              <a:rPr lang="en-US" sz="2401" dirty="0">
                <a:solidFill>
                  <a:srgbClr val="FF0000"/>
                </a:solidFill>
                <a:latin typeface="Abadi" panose="020B0604020104020204" pitchFamily="34" charset="0"/>
              </a:rPr>
              <a:t>all recite together the formula of general confession</a:t>
            </a:r>
            <a:r>
              <a:rPr lang="en-US" sz="2401" dirty="0">
                <a:solidFill>
                  <a:srgbClr val="0000FF"/>
                </a:solidFill>
                <a:latin typeface="Abadi" panose="020B0604020104020204" pitchFamily="34" charset="0"/>
              </a:rPr>
              <a:t> </a:t>
            </a:r>
          </a:p>
          <a:p>
            <a:pPr marL="0" indent="0">
              <a:buNone/>
            </a:pPr>
            <a:r>
              <a:rPr lang="en-US" sz="3600" dirty="0">
                <a:latin typeface="Abadi" panose="020B0604020104020204" pitchFamily="34" charset="0"/>
              </a:rPr>
              <a:t>I confess to almighty God and to you, my brothers and sisters, that I have greatly sinned, in my thoughts and in my words, in what I have done and in what I have failed to do,…</a:t>
            </a:r>
          </a:p>
          <a:p>
            <a:pPr marL="0" indent="0">
              <a:buNone/>
            </a:pPr>
            <a:r>
              <a:rPr lang="en-US" sz="3600" dirty="0">
                <a:latin typeface="Abadi" panose="020B0604020104020204" pitchFamily="34" charset="0"/>
              </a:rPr>
              <a:t>Lord have mercy…</a:t>
            </a:r>
          </a:p>
        </p:txBody>
      </p:sp>
      <p:sp>
        <p:nvSpPr>
          <p:cNvPr id="5" name="Footer Placeholder 4">
            <a:extLst>
              <a:ext uri="{FF2B5EF4-FFF2-40B4-BE49-F238E27FC236}">
                <a16:creationId xmlns:a16="http://schemas.microsoft.com/office/drawing/2014/main" id="{009BB24F-ED27-457B-9C2B-103B981A17BF}"/>
              </a:ext>
            </a:extLst>
          </p:cNvPr>
          <p:cNvSpPr>
            <a:spLocks noGrp="1"/>
          </p:cNvSpPr>
          <p:nvPr>
            <p:ph type="ftr" sz="quarter" idx="11"/>
          </p:nvPr>
        </p:nvSpPr>
        <p:spPr/>
        <p:txBody>
          <a:bodyPr/>
          <a:lstStyle/>
          <a:p>
            <a:r>
              <a:rPr lang="en-US"/>
              <a:t>(c) 2020  Bagley Ministry</a:t>
            </a:r>
            <a:endParaRPr lang="en-US" dirty="0"/>
          </a:p>
        </p:txBody>
      </p:sp>
      <p:sp>
        <p:nvSpPr>
          <p:cNvPr id="6" name="Slide Number Placeholder 5">
            <a:extLst>
              <a:ext uri="{FF2B5EF4-FFF2-40B4-BE49-F238E27FC236}">
                <a16:creationId xmlns:a16="http://schemas.microsoft.com/office/drawing/2014/main" id="{915A7918-4184-4C63-A922-5C1AE49FF84C}"/>
              </a:ext>
            </a:extLst>
          </p:cNvPr>
          <p:cNvSpPr>
            <a:spLocks noGrp="1"/>
          </p:cNvSpPr>
          <p:nvPr>
            <p:ph type="sldNum" sz="quarter" idx="12"/>
          </p:nvPr>
        </p:nvSpPr>
        <p:spPr/>
        <p:txBody>
          <a:bodyPr/>
          <a:lstStyle/>
          <a:p>
            <a:fld id="{E5137D0E-4A4F-4307-8994-C1891D747D59}" type="slidenum">
              <a:rPr lang="en-US" smtClean="0"/>
              <a:pPr/>
              <a:t>7</a:t>
            </a:fld>
            <a:endParaRPr lang="en-US" dirty="0"/>
          </a:p>
        </p:txBody>
      </p:sp>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52" y="1752164"/>
            <a:ext cx="4192091" cy="2286596"/>
          </a:xfrm>
        </p:spPr>
        <p:txBody>
          <a:bodyPr>
            <a:normAutofit/>
          </a:bodyPr>
          <a:lstStyle/>
          <a:p>
            <a:pPr algn="ctr"/>
            <a:r>
              <a:rPr lang="en-US" sz="6000" dirty="0"/>
              <a:t>Penitential Act  ¶5</a:t>
            </a:r>
            <a:endParaRPr lang="en-US" sz="5402" dirty="0"/>
          </a:p>
        </p:txBody>
      </p:sp>
      <p:sp>
        <p:nvSpPr>
          <p:cNvPr id="4" name="Text Placeholder 3"/>
          <p:cNvSpPr>
            <a:spLocks noGrp="1"/>
          </p:cNvSpPr>
          <p:nvPr>
            <p:ph type="body" sz="half" idx="2"/>
          </p:nvPr>
        </p:nvSpPr>
        <p:spPr>
          <a:xfrm>
            <a:off x="381000" y="4267199"/>
            <a:ext cx="3733799" cy="2081689"/>
          </a:xfrm>
        </p:spPr>
        <p:txBody>
          <a:bodyPr>
            <a:normAutofit fontScale="85000" lnSpcReduction="10000"/>
          </a:bodyPr>
          <a:lstStyle/>
          <a:p>
            <a:r>
              <a:rPr lang="en-US" sz="2400" dirty="0">
                <a:solidFill>
                  <a:srgbClr val="002060"/>
                </a:solidFill>
              </a:rPr>
              <a:t>From time to time on Sundays, especially in Easter Time, instead of the customary Penitential Act, the blessing and sprinkling of water may take place (as in Appendix II, pp. 1453–1456) as a reminder of Baptism.</a:t>
            </a:r>
          </a:p>
          <a:p>
            <a:endParaRPr lang="en-US" dirty="0"/>
          </a:p>
        </p:txBody>
      </p:sp>
      <p:sp>
        <p:nvSpPr>
          <p:cNvPr id="5" name="Rectangle 4">
            <a:extLst>
              <a:ext uri="{FF2B5EF4-FFF2-40B4-BE49-F238E27FC236}">
                <a16:creationId xmlns:a16="http://schemas.microsoft.com/office/drawing/2014/main" id="{EA81127F-9BFD-4CF7-8920-EFF1AA859302}"/>
              </a:ext>
            </a:extLst>
          </p:cNvPr>
          <p:cNvSpPr/>
          <p:nvPr/>
        </p:nvSpPr>
        <p:spPr>
          <a:xfrm>
            <a:off x="5259169" y="685800"/>
            <a:ext cx="6096000" cy="5663089"/>
          </a:xfrm>
          <a:prstGeom prst="rect">
            <a:avLst/>
          </a:prstGeom>
        </p:spPr>
        <p:txBody>
          <a:bodyPr>
            <a:spAutoFit/>
          </a:bodyPr>
          <a:lstStyle/>
          <a:p>
            <a:r>
              <a:rPr lang="en-US" sz="2400" dirty="0">
                <a:solidFill>
                  <a:srgbClr val="FF0000"/>
                </a:solidFill>
                <a:latin typeface="Abadi" panose="020B0604020104020204" pitchFamily="34" charset="0"/>
              </a:rPr>
              <a:t>The Priest invites the faithful to make the Penitential Act:</a:t>
            </a:r>
            <a:endParaRPr lang="en-US" sz="2401" dirty="0">
              <a:solidFill>
                <a:srgbClr val="0000FF"/>
              </a:solidFill>
              <a:latin typeface="Abadi" panose="020B0604020104020204" pitchFamily="34" charset="0"/>
            </a:endParaRPr>
          </a:p>
          <a:p>
            <a:r>
              <a:rPr lang="en-US" sz="2800" b="1" dirty="0"/>
              <a:t>Brethren </a:t>
            </a:r>
            <a:r>
              <a:rPr lang="en-US" sz="2800" b="1" dirty="0">
                <a:solidFill>
                  <a:srgbClr val="FF0000"/>
                </a:solidFill>
              </a:rPr>
              <a:t>(</a:t>
            </a:r>
            <a:r>
              <a:rPr lang="en-US" sz="2800" b="1" dirty="0"/>
              <a:t>brothers and sisters</a:t>
            </a:r>
            <a:r>
              <a:rPr lang="en-US" sz="2800" b="1" dirty="0">
                <a:solidFill>
                  <a:srgbClr val="FF0000"/>
                </a:solidFill>
              </a:rPr>
              <a:t>), </a:t>
            </a:r>
            <a:r>
              <a:rPr lang="en-US" sz="2800" b="1" dirty="0"/>
              <a:t>let us acknowledge our sins, and so prepare ourselves to celebrate the sacred mysteries.</a:t>
            </a:r>
          </a:p>
          <a:p>
            <a:pPr algn="just"/>
            <a:r>
              <a:rPr lang="en-US" dirty="0">
                <a:solidFill>
                  <a:srgbClr val="FF0000"/>
                </a:solidFill>
              </a:rPr>
              <a:t>A brief pause for silence follows.</a:t>
            </a:r>
          </a:p>
          <a:p>
            <a:pPr algn="just"/>
            <a:r>
              <a:rPr lang="en-US" dirty="0">
                <a:solidFill>
                  <a:srgbClr val="FF0000"/>
                </a:solidFill>
              </a:rPr>
              <a:t>The Priest then says:</a:t>
            </a:r>
          </a:p>
          <a:p>
            <a:r>
              <a:rPr lang="en-US" sz="2800" b="1" dirty="0"/>
              <a:t>Have mercy on us, O Lord.</a:t>
            </a:r>
          </a:p>
          <a:p>
            <a:pPr algn="just"/>
            <a:r>
              <a:rPr lang="en-US" dirty="0">
                <a:solidFill>
                  <a:srgbClr val="FF0000"/>
                </a:solidFill>
              </a:rPr>
              <a:t>The people reply:</a:t>
            </a:r>
          </a:p>
          <a:p>
            <a:pPr lvl="1"/>
            <a:r>
              <a:rPr lang="en-US" sz="2600" dirty="0"/>
              <a:t>For we have sinned against you.</a:t>
            </a:r>
          </a:p>
          <a:p>
            <a:pPr algn="just"/>
            <a:r>
              <a:rPr lang="en-US" sz="2000" dirty="0">
                <a:solidFill>
                  <a:srgbClr val="FF0000"/>
                </a:solidFill>
              </a:rPr>
              <a:t>The Priest:</a:t>
            </a:r>
          </a:p>
          <a:p>
            <a:r>
              <a:rPr lang="en-US" sz="2800" b="1" dirty="0"/>
              <a:t>Show us, O Lord, your mercy.</a:t>
            </a:r>
          </a:p>
          <a:p>
            <a:pPr algn="just"/>
            <a:r>
              <a:rPr lang="en-US" sz="2000" dirty="0">
                <a:solidFill>
                  <a:srgbClr val="FF0000"/>
                </a:solidFill>
              </a:rPr>
              <a:t>The people:</a:t>
            </a:r>
          </a:p>
          <a:p>
            <a:pPr lvl="1"/>
            <a:r>
              <a:rPr lang="en-US" sz="2600" dirty="0"/>
              <a:t>And grant us your salvation.</a:t>
            </a:r>
          </a:p>
        </p:txBody>
      </p:sp>
    </p:spTree>
    <p:extLst>
      <p:ext uri="{BB962C8B-B14F-4D97-AF65-F5344CB8AC3E}">
        <p14:creationId xmlns:p14="http://schemas.microsoft.com/office/powerpoint/2010/main" val="308348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52" y="1371064"/>
            <a:ext cx="4192092" cy="1905496"/>
          </a:xfrm>
        </p:spPr>
        <p:txBody>
          <a:bodyPr>
            <a:normAutofit/>
          </a:bodyPr>
          <a:lstStyle/>
          <a:p>
            <a:r>
              <a:rPr lang="en-US" sz="6602" dirty="0"/>
              <a:t>Penitential Act   ¶6</a:t>
            </a:r>
          </a:p>
        </p:txBody>
      </p:sp>
      <p:sp>
        <p:nvSpPr>
          <p:cNvPr id="4" name="Text Placeholder 3"/>
          <p:cNvSpPr>
            <a:spLocks noGrp="1"/>
          </p:cNvSpPr>
          <p:nvPr>
            <p:ph type="body" sz="half" idx="2"/>
          </p:nvPr>
        </p:nvSpPr>
        <p:spPr>
          <a:xfrm>
            <a:off x="227073" y="3962539"/>
            <a:ext cx="3887212" cy="2591475"/>
          </a:xfrm>
        </p:spPr>
        <p:txBody>
          <a:bodyPr>
            <a:normAutofit fontScale="77500" lnSpcReduction="20000"/>
          </a:bodyPr>
          <a:lstStyle/>
          <a:p>
            <a:pPr>
              <a:lnSpc>
                <a:spcPct val="120000"/>
              </a:lnSpc>
            </a:pPr>
            <a:r>
              <a:rPr lang="en-US" sz="2601" dirty="0">
                <a:solidFill>
                  <a:srgbClr val="002060"/>
                </a:solidFill>
              </a:rPr>
              <a:t>From time to time on Sundays, especially in Easter Time, instead of the customary Penitential Act, the blessing and sprinkling of water may take place (as in Appendix II, pp. 1453–1456) as a reminder of Baptism.</a:t>
            </a:r>
          </a:p>
          <a:p>
            <a:endParaRPr lang="en-US" dirty="0"/>
          </a:p>
        </p:txBody>
      </p:sp>
      <p:sp>
        <p:nvSpPr>
          <p:cNvPr id="3" name="Content Placeholder 2"/>
          <p:cNvSpPr>
            <a:spLocks noGrp="1"/>
          </p:cNvSpPr>
          <p:nvPr>
            <p:ph idx="1"/>
          </p:nvPr>
        </p:nvSpPr>
        <p:spPr>
          <a:xfrm>
            <a:off x="4571603" y="303986"/>
            <a:ext cx="7317105" cy="6250028"/>
          </a:xfrm>
        </p:spPr>
        <p:txBody>
          <a:bodyPr>
            <a:normAutofit fontScale="92500" lnSpcReduction="10000"/>
          </a:bodyPr>
          <a:lstStyle/>
          <a:p>
            <a:r>
              <a:rPr lang="en-US" sz="2401" dirty="0">
                <a:solidFill>
                  <a:srgbClr val="FF0000"/>
                </a:solidFill>
                <a:latin typeface="Abadi" panose="020B0604020104020204" pitchFamily="34" charset="0"/>
              </a:rPr>
              <a:t>The Priest, or a Deacon or another minister, then says the following or other invocations</a:t>
            </a:r>
            <a:r>
              <a:rPr lang="en-US" sz="2401" baseline="30000" dirty="0">
                <a:solidFill>
                  <a:srgbClr val="FF0000"/>
                </a:solidFill>
                <a:latin typeface="Abadi" panose="020B0604020104020204" pitchFamily="34" charset="0"/>
              </a:rPr>
              <a:t>* </a:t>
            </a:r>
            <a:r>
              <a:rPr lang="en-US" sz="2401" dirty="0">
                <a:solidFill>
                  <a:srgbClr val="FF0000"/>
                </a:solidFill>
                <a:latin typeface="Abadi" panose="020B0604020104020204" pitchFamily="34" charset="0"/>
              </a:rPr>
              <a:t>with Kyrie, eleison (Lord, have mercy): </a:t>
            </a:r>
          </a:p>
          <a:p>
            <a:r>
              <a:rPr lang="en-US" sz="2800" b="1" dirty="0"/>
              <a:t>You were sent to heal the contrite of heart: </a:t>
            </a:r>
          </a:p>
          <a:p>
            <a:pPr lvl="1"/>
            <a:r>
              <a:rPr lang="en-US" sz="2400" b="1" dirty="0"/>
              <a:t>Lord, have mercy.  	</a:t>
            </a:r>
            <a:r>
              <a:rPr lang="en-US" sz="2000" dirty="0">
                <a:solidFill>
                  <a:srgbClr val="FF0000"/>
                </a:solidFill>
              </a:rPr>
              <a:t>Or:	</a:t>
            </a:r>
            <a:r>
              <a:rPr lang="en-US" sz="2400" b="1" dirty="0"/>
              <a:t>Kyrie, eleison.</a:t>
            </a:r>
          </a:p>
          <a:p>
            <a:endParaRPr lang="en-US" sz="1500" b="1" dirty="0"/>
          </a:p>
          <a:p>
            <a:r>
              <a:rPr lang="en-US" sz="2800" b="1" dirty="0"/>
              <a:t>You came to call sinners:</a:t>
            </a:r>
          </a:p>
          <a:p>
            <a:pPr lvl="1"/>
            <a:r>
              <a:rPr lang="en-US" sz="2400" b="1" dirty="0"/>
              <a:t>Christ, have mercy.	</a:t>
            </a:r>
            <a:r>
              <a:rPr lang="en-US" sz="2400" dirty="0">
                <a:solidFill>
                  <a:srgbClr val="FF0000"/>
                </a:solidFill>
              </a:rPr>
              <a:t>Or:	</a:t>
            </a:r>
            <a:r>
              <a:rPr lang="en-US" sz="2400" b="1" dirty="0" err="1"/>
              <a:t>Christe</a:t>
            </a:r>
            <a:r>
              <a:rPr lang="en-US" sz="2400" b="1" dirty="0"/>
              <a:t>, eleison.</a:t>
            </a:r>
            <a:r>
              <a:rPr lang="en-US" sz="2400" dirty="0"/>
              <a:t>	</a:t>
            </a:r>
          </a:p>
          <a:p>
            <a:endParaRPr lang="en-US" sz="1500" dirty="0"/>
          </a:p>
          <a:p>
            <a:r>
              <a:rPr lang="en-US" sz="2800" b="1" dirty="0"/>
              <a:t>You are seated at the right hand of the Father to intercede for us:</a:t>
            </a:r>
          </a:p>
          <a:p>
            <a:pPr lvl="1"/>
            <a:r>
              <a:rPr lang="en-US" sz="2400" b="1" dirty="0"/>
              <a:t>Lord, have mercy.	</a:t>
            </a:r>
            <a:r>
              <a:rPr lang="en-US" sz="2400" dirty="0">
                <a:solidFill>
                  <a:srgbClr val="FF0000"/>
                </a:solidFill>
              </a:rPr>
              <a:t>Or:</a:t>
            </a:r>
            <a:r>
              <a:rPr lang="en-US" sz="2400" dirty="0"/>
              <a:t>	</a:t>
            </a:r>
            <a:r>
              <a:rPr lang="en-US" sz="2400" b="1" dirty="0"/>
              <a:t>Kyrie, eleison.</a:t>
            </a:r>
            <a:r>
              <a:rPr lang="en-US" sz="2400" dirty="0"/>
              <a:t>	</a:t>
            </a:r>
          </a:p>
          <a:p>
            <a:pPr marL="279166" lvl="1" indent="0">
              <a:buNone/>
            </a:pPr>
            <a:endParaRPr lang="en-US" dirty="0">
              <a:latin typeface="Abadi" panose="020B0604020104020204" pitchFamily="34" charset="0"/>
            </a:endParaRPr>
          </a:p>
          <a:p>
            <a:pPr marL="279166" lvl="1" indent="0">
              <a:buNone/>
            </a:pPr>
            <a:r>
              <a:rPr lang="en-US" sz="2000" dirty="0">
                <a:latin typeface="Abadi" panose="020B0604020104020204" pitchFamily="34" charset="0"/>
              </a:rPr>
              <a:t>* Sample invocations are found in Appendix VI </a:t>
            </a:r>
          </a:p>
          <a:p>
            <a:endParaRPr lang="en-US" dirty="0"/>
          </a:p>
        </p:txBody>
      </p:sp>
      <p:sp>
        <p:nvSpPr>
          <p:cNvPr id="5" name="Footer Placeholder 4">
            <a:extLst>
              <a:ext uri="{FF2B5EF4-FFF2-40B4-BE49-F238E27FC236}">
                <a16:creationId xmlns:a16="http://schemas.microsoft.com/office/drawing/2014/main" id="{009BB24F-ED27-457B-9C2B-103B981A17BF}"/>
              </a:ext>
            </a:extLst>
          </p:cNvPr>
          <p:cNvSpPr>
            <a:spLocks noGrp="1"/>
          </p:cNvSpPr>
          <p:nvPr>
            <p:ph type="ftr" sz="quarter" idx="11"/>
          </p:nvPr>
        </p:nvSpPr>
        <p:spPr/>
        <p:txBody>
          <a:bodyPr/>
          <a:lstStyle/>
          <a:p>
            <a:r>
              <a:rPr lang="en-US"/>
              <a:t>(c) 2020  Bagley Ministry</a:t>
            </a:r>
            <a:endParaRPr lang="en-US" dirty="0"/>
          </a:p>
        </p:txBody>
      </p:sp>
      <p:sp>
        <p:nvSpPr>
          <p:cNvPr id="6" name="Slide Number Placeholder 5">
            <a:extLst>
              <a:ext uri="{FF2B5EF4-FFF2-40B4-BE49-F238E27FC236}">
                <a16:creationId xmlns:a16="http://schemas.microsoft.com/office/drawing/2014/main" id="{915A7918-4184-4C63-A922-5C1AE49FF84C}"/>
              </a:ext>
            </a:extLst>
          </p:cNvPr>
          <p:cNvSpPr>
            <a:spLocks noGrp="1"/>
          </p:cNvSpPr>
          <p:nvPr>
            <p:ph type="sldNum" sz="quarter" idx="12"/>
          </p:nvPr>
        </p:nvSpPr>
        <p:spPr/>
        <p:txBody>
          <a:bodyPr/>
          <a:lstStyle/>
          <a:p>
            <a:fld id="{E5137D0E-4A4F-4307-8994-C1891D747D59}" type="slidenum">
              <a:rPr lang="en-US" smtClean="0"/>
              <a:pPr/>
              <a:t>9</a:t>
            </a:fld>
            <a:endParaRPr lang="en-US" dirty="0"/>
          </a:p>
        </p:txBody>
      </p:sp>
    </p:spTree>
    <p:extLst>
      <p:ext uri="{BB962C8B-B14F-4D97-AF65-F5344CB8AC3E}">
        <p14:creationId xmlns:p14="http://schemas.microsoft.com/office/powerpoint/2010/main" val="148511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1607</TotalTime>
  <Words>2804</Words>
  <Application>Microsoft Office PowerPoint</Application>
  <PresentationFormat>Widescreen</PresentationFormat>
  <Paragraphs>353</Paragraphs>
  <Slides>40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Abadi</vt:lpstr>
      <vt:lpstr>Arial</vt:lpstr>
      <vt:lpstr>Open Sans</vt:lpstr>
      <vt:lpstr>Palatino Linotype</vt:lpstr>
      <vt:lpstr>Wingdings</vt:lpstr>
      <vt:lpstr>Watercolor_16x9</vt:lpstr>
      <vt:lpstr>Words and actions of the Deacon at Mass</vt:lpstr>
      <vt:lpstr>GIRM Paragraph 94</vt:lpstr>
      <vt:lpstr>GIRM Paragraph 119b</vt:lpstr>
      <vt:lpstr>I. MASS WITH THE PEOPLE  B) Mass with a Deacon </vt:lpstr>
      <vt:lpstr>The Order of Mass</vt:lpstr>
      <vt:lpstr>Introductory Rites</vt:lpstr>
      <vt:lpstr>Penitential Act  ¶4</vt:lpstr>
      <vt:lpstr>Penitential Act  ¶5</vt:lpstr>
      <vt:lpstr>Penitential Act   ¶6</vt:lpstr>
      <vt:lpstr>GLORIA</vt:lpstr>
      <vt:lpstr>The Liturgy of the Word</vt:lpstr>
      <vt:lpstr>The Liturgy of the Word</vt:lpstr>
      <vt:lpstr>PowerPoint Presentation</vt:lpstr>
      <vt:lpstr>PowerPoint Presentation</vt:lpstr>
      <vt:lpstr>The Profession of Faith / Creed</vt:lpstr>
      <vt:lpstr>Universal Prayer  or  Prayer of the Faithful</vt:lpstr>
      <vt:lpstr>The Liturgy  of the Eucharist</vt:lpstr>
      <vt:lpstr>PowerPoint Presentation</vt:lpstr>
      <vt:lpstr>PowerPoint Presentation</vt:lpstr>
      <vt:lpstr>PowerPoint Presentation</vt:lpstr>
      <vt:lpstr>The Eucharistic Prayer</vt:lpstr>
      <vt:lpstr>The Preface</vt:lpstr>
      <vt:lpstr>Holy, Holy, Holy  </vt:lpstr>
      <vt:lpstr>Epiclesis  to  Anamesis </vt:lpstr>
      <vt:lpstr>Doxology</vt:lpstr>
      <vt:lpstr>COMMUNION RITE  Rite of Peace and the greeting</vt:lpstr>
      <vt:lpstr>COMMUNION RITE</vt:lpstr>
      <vt:lpstr>THE CONCLUDING RITES</vt:lpstr>
      <vt:lpstr>THE CONCLUDING RITES</vt:lpstr>
      <vt:lpstr>THE CONCLUDING RITES</vt:lpstr>
      <vt:lpstr>THE CONCLUDING RITES</vt:lpstr>
      <vt:lpstr>PowerPoint Presentation</vt:lpstr>
      <vt:lpstr>G</vt:lpstr>
      <vt:lpstr>PowerPoint Presentation</vt:lpstr>
      <vt:lpstr>Title and Content Layout with List</vt:lpstr>
      <vt:lpstr>Two Content Layout with Table</vt:lpstr>
      <vt:lpstr>PowerPoint Presentation</vt:lpstr>
      <vt:lpstr>Add a Slide Title - 2</vt:lpstr>
      <vt:lpstr>Add a Slide Title - 3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and actions of the Deacon at Mass</dc:title>
  <dc:creator>Kevin Bagley</dc:creator>
  <cp:lastModifiedBy>Kevin Bagley</cp:lastModifiedBy>
  <cp:revision>5</cp:revision>
  <dcterms:created xsi:type="dcterms:W3CDTF">2020-07-08T16:26:06Z</dcterms:created>
  <dcterms:modified xsi:type="dcterms:W3CDTF">2020-07-09T19:13:54Z</dcterms:modified>
</cp:coreProperties>
</file>